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297" r:id="rId2"/>
    <p:sldId id="259" r:id="rId3"/>
    <p:sldId id="279" r:id="rId4"/>
    <p:sldId id="278" r:id="rId5"/>
    <p:sldId id="280" r:id="rId6"/>
    <p:sldId id="282" r:id="rId7"/>
    <p:sldId id="295" r:id="rId8"/>
    <p:sldId id="285" r:id="rId9"/>
    <p:sldId id="263" r:id="rId10"/>
    <p:sldId id="286" r:id="rId11"/>
    <p:sldId id="287" r:id="rId12"/>
    <p:sldId id="294" r:id="rId13"/>
    <p:sldId id="293" r:id="rId14"/>
    <p:sldId id="292" r:id="rId15"/>
    <p:sldId id="266" r:id="rId16"/>
    <p:sldId id="288" r:id="rId17"/>
    <p:sldId id="267" r:id="rId18"/>
    <p:sldId id="296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6E2CD6AE-38F9-4CF6-8213-006A97F3CF7E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EEEEAA6E-C6C6-416A-AA4D-7BD1B76DA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FFEE0F-891B-4DE3-B7ED-ABB786FF69B8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EAA6E-C6C6-416A-AA4D-7BD1B76DA9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628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CDF0D5-53A6-4C3D-BC61-BD5E312CC104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F45A3-AAAD-4744-8283-8C827D07828D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68BC1-FB07-4150-B7B0-E0284960EF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93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37E4C-EF21-4D4B-ADAE-838C2C1A063D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FE88F-7596-4D68-B62A-0C9A5A239E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81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43D4B-354D-47B9-BAB7-160329083833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A719-335B-43B1-AE40-3AA793B3C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3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2B5FF-3C8A-4066-89CD-92B76153B844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A72D7-A9F1-4922-B652-BBEED6AD50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105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ECD36-BBF9-49E4-A026-B1E4DC76C745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3C119-FB4B-4FC9-896A-B70F01FB19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8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AB1F2-4D91-44C9-A5C7-B43F2EA15099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706B7-A7BD-4D28-95A6-9A3D743BC9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16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6C291-C0BF-46CB-9B9A-1ED51EFF76B6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5FAB6-C923-48E8-B1D4-C12E9AFBB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01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DC4C2-842C-48E4-A60C-335930DC4B3D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E65E8-E6AC-484A-9E2E-EF91B386DB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01FC0-D924-4634-B4E9-C1AFCA3A9492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C9FEC-941D-40FB-BA00-0AE6A3C00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62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59FD-E514-4D94-9F94-4BB498D53DBD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87D70-FF52-4EEA-9D44-53CD10722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27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BBF3A-0B0F-4C34-A3A0-2E33D8E605E4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0E127-C737-4AB5-A08A-D57DCFAEF5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02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5CD9C-D1C5-42D3-9793-878EDE62EC2E}" type="datetimeFigureOut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DDC698-CF3A-440C-BA3B-FF2BC49114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46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2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2457450" y="3581400"/>
            <a:ext cx="4267200" cy="720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LỊCH SỬ </a:t>
            </a:r>
            <a:r>
              <a:rPr lang="en-US" sz="3600" b="1" kern="10" dirty="0" smtClean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6</a:t>
            </a:r>
            <a:endParaRPr lang="en-US" sz="3600" b="1" kern="10" dirty="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1482436"/>
            <a:ext cx="9144000" cy="2387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vi-V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vi-V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25, </a:t>
            </a:r>
            <a:r>
              <a:rPr lang="vi-V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endParaRPr lang="vi-VN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21: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LÝ BÍ. NƯỚC VẠN XUÂN</a:t>
            </a:r>
            <a:b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(542-602)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215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3246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23825" y="6477000"/>
            <a:ext cx="8915400" cy="32316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 ĐỒ :  KHỞI NGHĨA LÝ BÍ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 rot="1841111">
            <a:off x="73025" y="1323831"/>
            <a:ext cx="1166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Hồng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 rot="1841111">
            <a:off x="298450" y="785669"/>
            <a:ext cx="1166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Lô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 rot="1614419">
            <a:off x="598488" y="1857231"/>
            <a:ext cx="11715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Đà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 rot="1841111">
            <a:off x="1130300" y="2768456"/>
            <a:ext cx="1166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Mã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 rot="1841111">
            <a:off x="749300" y="4063856"/>
            <a:ext cx="1166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Cả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2895600" y="1600200"/>
            <a:ext cx="1600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 BIÊN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 rot="662994">
            <a:off x="1371600" y="2352531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         CHÂU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2209800" y="4648200"/>
            <a:ext cx="17526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 CHÂU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 rot="655368">
            <a:off x="1143000" y="3450774"/>
            <a:ext cx="1600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CHÂU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647700" y="1233488"/>
            <a:ext cx="14192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7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Bình</a:t>
            </a: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1219200" y="1371600"/>
            <a:ext cx="12795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(Sơn Tây)</a:t>
            </a: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2133600" y="1905000"/>
            <a:ext cx="1219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Diên</a:t>
            </a:r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2438400" y="2133600"/>
            <a:ext cx="1219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Trì</a:t>
            </a: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1143000" y="16002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alt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4572000" y="1143000"/>
            <a:ext cx="1828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 CHÂU</a:t>
            </a:r>
          </a:p>
        </p:txBody>
      </p:sp>
      <p:sp>
        <p:nvSpPr>
          <p:cNvPr id="150547" name="AutoShape 19"/>
          <p:cNvSpPr>
            <a:spLocks noChangeArrowheads="1"/>
          </p:cNvSpPr>
          <p:nvPr/>
        </p:nvSpPr>
        <p:spPr bwMode="auto">
          <a:xfrm>
            <a:off x="1447800" y="304800"/>
            <a:ext cx="2057400" cy="609600"/>
          </a:xfrm>
          <a:prstGeom prst="wedgeRoundRectCallout">
            <a:avLst>
              <a:gd name="adj1" fmla="val -52394"/>
              <a:gd name="adj2" fmla="val 126565"/>
              <a:gd name="adj3" fmla="val 16667"/>
            </a:avLst>
          </a:prstGeom>
          <a:solidFill>
            <a:srgbClr val="F6FDA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Thiều</a:t>
            </a:r>
          </a:p>
        </p:txBody>
      </p:sp>
      <p:sp>
        <p:nvSpPr>
          <p:cNvPr id="150548" name="AutoShape 20"/>
          <p:cNvSpPr>
            <a:spLocks noChangeArrowheads="1"/>
          </p:cNvSpPr>
          <p:nvPr/>
        </p:nvSpPr>
        <p:spPr bwMode="auto">
          <a:xfrm>
            <a:off x="3581400" y="228600"/>
            <a:ext cx="3048000" cy="914400"/>
          </a:xfrm>
          <a:prstGeom prst="wedgeRoundRectCallout">
            <a:avLst>
              <a:gd name="adj1" fmla="val -79375"/>
              <a:gd name="adj2" fmla="val 147917"/>
              <a:gd name="adj3" fmla="val 16667"/>
            </a:avLst>
          </a:prstGeom>
          <a:solidFill>
            <a:srgbClr val="F6FDA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Túc </a:t>
            </a:r>
          </a:p>
          <a:p>
            <a:pPr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Quang Phục</a:t>
            </a:r>
          </a:p>
        </p:txBody>
      </p:sp>
      <p:sp>
        <p:nvSpPr>
          <p:cNvPr id="150549" name="AutoShape 21"/>
          <p:cNvSpPr>
            <a:spLocks noChangeArrowheads="1"/>
          </p:cNvSpPr>
          <p:nvPr/>
        </p:nvSpPr>
        <p:spPr bwMode="auto">
          <a:xfrm>
            <a:off x="3581400" y="3810000"/>
            <a:ext cx="1676400" cy="609600"/>
          </a:xfrm>
          <a:prstGeom prst="wedgeRoundRectCallout">
            <a:avLst>
              <a:gd name="adj1" fmla="val -77843"/>
              <a:gd name="adj2" fmla="val -283074"/>
              <a:gd name="adj3" fmla="val 16667"/>
            </a:avLst>
          </a:prstGeom>
          <a:solidFill>
            <a:srgbClr val="F6FDA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Tu</a:t>
            </a: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7620000" y="273050"/>
            <a:ext cx="1219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PHỐ</a:t>
            </a: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 flipH="1" flipV="1">
            <a:off x="1676400" y="1676400"/>
            <a:ext cx="990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552" name="Line 24"/>
          <p:cNvSpPr>
            <a:spLocks noChangeShapeType="1"/>
          </p:cNvSpPr>
          <p:nvPr/>
        </p:nvSpPr>
        <p:spPr bwMode="auto">
          <a:xfrm flipH="1" flipV="1">
            <a:off x="1600200" y="1752600"/>
            <a:ext cx="914400" cy="593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0" name="Text Box 25"/>
          <p:cNvSpPr txBox="1">
            <a:spLocks noChangeArrowheads="1"/>
          </p:cNvSpPr>
          <p:nvPr/>
        </p:nvSpPr>
        <p:spPr bwMode="auto">
          <a:xfrm rot="-2373469">
            <a:off x="5334000" y="3320713"/>
            <a:ext cx="403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           ĐÔNG</a:t>
            </a:r>
          </a:p>
        </p:txBody>
      </p:sp>
      <p:sp>
        <p:nvSpPr>
          <p:cNvPr id="24601" name="Text Box 26"/>
          <p:cNvSpPr txBox="1">
            <a:spLocks noChangeArrowheads="1"/>
          </p:cNvSpPr>
          <p:nvPr/>
        </p:nvSpPr>
        <p:spPr bwMode="auto">
          <a:xfrm>
            <a:off x="5486400" y="4800600"/>
            <a:ext cx="3657600" cy="150810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1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alt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11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1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1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altLang="en-US" sz="1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2" name="Line 27"/>
          <p:cNvSpPr>
            <a:spLocks noChangeShapeType="1"/>
          </p:cNvSpPr>
          <p:nvPr/>
        </p:nvSpPr>
        <p:spPr bwMode="auto">
          <a:xfrm>
            <a:off x="5791200" y="5943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556" name="Text Box 28"/>
          <p:cNvSpPr txBox="1">
            <a:spLocks noChangeArrowheads="1"/>
          </p:cNvSpPr>
          <p:nvPr/>
        </p:nvSpPr>
        <p:spPr bwMode="auto">
          <a:xfrm>
            <a:off x="838200" y="706438"/>
            <a:ext cx="1143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542</a:t>
            </a:r>
          </a:p>
        </p:txBody>
      </p:sp>
      <p:pic>
        <p:nvPicPr>
          <p:cNvPr id="150557" name="Picture 29" descr="Untitled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54" t="9677" r="26881" b="25806"/>
          <a:stretch>
            <a:fillRect/>
          </a:stretch>
        </p:blipFill>
        <p:spPr bwMode="auto">
          <a:xfrm>
            <a:off x="1204913" y="955675"/>
            <a:ext cx="5476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30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54" t="9677" r="26881" b="25806"/>
          <a:stretch>
            <a:fillRect/>
          </a:stretch>
        </p:blipFill>
        <p:spPr bwMode="auto">
          <a:xfrm>
            <a:off x="5867400" y="51746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648200" y="2514600"/>
            <a:ext cx="4114800" cy="1196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5" grpId="0" animBg="1"/>
      <p:bldP spid="150547" grpId="0" animBg="1"/>
      <p:bldP spid="150548" grpId="0" animBg="1"/>
      <p:bldP spid="150549" grpId="0" animBg="1"/>
      <p:bldP spid="150551" grpId="0" animBg="1"/>
      <p:bldP spid="150552" grpId="0" animBg="1"/>
      <p:bldP spid="150556" grpId="0"/>
      <p:bldP spid="174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6400800" y="5334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rgbClr val="FFFF99">
                    <a:alpha val="78998"/>
                  </a:srgbClr>
                </a:gs>
                <a:gs pos="100000">
                  <a:srgbClr val="DBDB8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Rectangle 5"/>
            <p:cNvSpPr>
              <a:spLocks noChangeArrowheads="1"/>
            </p:cNvSpPr>
            <p:nvPr/>
          </p:nvSpPr>
          <p:spPr bwMode="auto">
            <a:xfrm>
              <a:off x="0" y="240"/>
              <a:ext cx="4128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6"/>
            <p:cNvSpPr>
              <a:spLocks noChangeArrowheads="1"/>
            </p:cNvSpPr>
            <p:nvPr/>
          </p:nvSpPr>
          <p:spPr bwMode="auto">
            <a:xfrm>
              <a:off x="4128" y="240"/>
              <a:ext cx="1632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0" y="381000"/>
            <a:ext cx="9144000" cy="7085013"/>
            <a:chOff x="1920" y="960"/>
            <a:chExt cx="3168" cy="3269"/>
          </a:xfrm>
        </p:grpSpPr>
        <p:pic>
          <p:nvPicPr>
            <p:cNvPr id="25638" name="Picture 8" descr="Ban do mien bac VN_carto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960"/>
              <a:ext cx="3168" cy="307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5639" name="Text Box 9"/>
            <p:cNvSpPr txBox="1">
              <a:spLocks noChangeArrowheads="1"/>
            </p:cNvSpPr>
            <p:nvPr/>
          </p:nvSpPr>
          <p:spPr bwMode="auto">
            <a:xfrm>
              <a:off x="1920" y="4070"/>
              <a:ext cx="3120" cy="1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200" y="6500813"/>
            <a:ext cx="89916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KHỞI NGHĨA LÝ BÍ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 rot="-2334688">
            <a:off x="7620000" y="958850"/>
            <a:ext cx="1371600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 năm 543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800850" y="838200"/>
            <a:ext cx="1304925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 PHỐ</a:t>
            </a:r>
            <a:r>
              <a:rPr lang="en-US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 rot="-2412543">
            <a:off x="4800600" y="609600"/>
            <a:ext cx="914400" cy="336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4 -542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1447800" y="1219200"/>
            <a:ext cx="533400" cy="228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5200650" y="5257800"/>
            <a:ext cx="685800" cy="152400"/>
          </a:xfrm>
          <a:prstGeom prst="notchedRightArrow">
            <a:avLst>
              <a:gd name="adj1" fmla="val 50000"/>
              <a:gd name="adj2" fmla="val 1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 rot="9512769" flipV="1">
            <a:off x="7394575" y="644525"/>
            <a:ext cx="1435100" cy="219075"/>
          </a:xfrm>
          <a:prstGeom prst="rightArrow">
            <a:avLst>
              <a:gd name="adj1" fmla="val 50000"/>
              <a:gd name="adj2" fmla="val 16376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 rot="8515206" flipV="1">
            <a:off x="4343400" y="1066800"/>
            <a:ext cx="1382713" cy="182563"/>
          </a:xfrm>
          <a:prstGeom prst="rightArrow">
            <a:avLst>
              <a:gd name="adj1" fmla="val 50000"/>
              <a:gd name="adj2" fmla="val 18934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343400" y="1485900"/>
            <a:ext cx="1828800" cy="336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CHÂU</a:t>
            </a:r>
            <a:endParaRPr lang="en-US" alt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 rot="3098756">
            <a:off x="1663700" y="3536950"/>
            <a:ext cx="457200" cy="127000"/>
          </a:xfrm>
          <a:prstGeom prst="notchedRightArrow">
            <a:avLst>
              <a:gd name="adj1" fmla="val 50000"/>
              <a:gd name="adj2" fmla="val 9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 rot="3559493">
            <a:off x="1990725" y="4886325"/>
            <a:ext cx="457200" cy="133350"/>
          </a:xfrm>
          <a:prstGeom prst="notchedRightArrow">
            <a:avLst>
              <a:gd name="adj1" fmla="val 50000"/>
              <a:gd name="adj2" fmla="val 85714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 rot="2745267">
            <a:off x="1358900" y="2527300"/>
            <a:ext cx="457200" cy="127000"/>
          </a:xfrm>
          <a:prstGeom prst="notchedRightArrow">
            <a:avLst>
              <a:gd name="adj1" fmla="val 50000"/>
              <a:gd name="adj2" fmla="val 9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76200" y="1676400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542-Thái Bình</a:t>
            </a: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1219200" y="1981200"/>
            <a:ext cx="3810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 rot="1091876">
            <a:off x="2027238" y="2127250"/>
            <a:ext cx="715962" cy="149225"/>
          </a:xfrm>
          <a:prstGeom prst="notchedRightArrow">
            <a:avLst>
              <a:gd name="adj1" fmla="val 50000"/>
              <a:gd name="adj2" fmla="val 11994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1447800" y="1524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 rot="-1719545">
            <a:off x="5791200" y="1295400"/>
            <a:ext cx="1295400" cy="169863"/>
          </a:xfrm>
          <a:prstGeom prst="notchedRightArrow">
            <a:avLst>
              <a:gd name="adj1" fmla="val 50000"/>
              <a:gd name="adj2" fmla="val 19065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 rot="-4001743">
            <a:off x="2667000" y="1676400"/>
            <a:ext cx="9906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5491975 h 21600"/>
              <a:gd name="T4" fmla="*/ 2147483647 w 21600"/>
              <a:gd name="T5" fmla="*/ 270983951 h 21600"/>
              <a:gd name="T6" fmla="*/ 2147483647 w 21600"/>
              <a:gd name="T7" fmla="*/ 1354919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1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Tư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3048000" y="2133600"/>
            <a:ext cx="1565275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alt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 rot="-1640072">
            <a:off x="3429000" y="1905000"/>
            <a:ext cx="919163" cy="152400"/>
          </a:xfrm>
          <a:prstGeom prst="notchedRightArrow">
            <a:avLst>
              <a:gd name="adj1" fmla="val 50000"/>
              <a:gd name="adj2" fmla="val 15078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5181600" y="5791200"/>
            <a:ext cx="838200" cy="1984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76932125 h 21600"/>
              <a:gd name="T4" fmla="*/ 2147483647 w 21600"/>
              <a:gd name="T5" fmla="*/ 153864323 h 21600"/>
              <a:gd name="T6" fmla="*/ 2147483647 w 21600"/>
              <a:gd name="T7" fmla="*/ 769321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12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Tư</a:t>
            </a: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 rot="-3076538">
            <a:off x="3124200" y="762000"/>
            <a:ext cx="9906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5491975 h 21600"/>
              <a:gd name="T4" fmla="*/ 2147483647 w 21600"/>
              <a:gd name="T5" fmla="*/ 270983951 h 21600"/>
              <a:gd name="T6" fmla="*/ 2147483647 w 21600"/>
              <a:gd name="T7" fmla="*/ 1354919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1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Tư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5029200" y="5105400"/>
            <a:ext cx="3886200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5219700" y="5524500"/>
            <a:ext cx="642938" cy="152400"/>
          </a:xfrm>
          <a:prstGeom prst="rightArrow">
            <a:avLst>
              <a:gd name="adj1" fmla="val 50000"/>
              <a:gd name="adj2" fmla="val 10546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66" name="Picture 34" descr="teach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35" descr="teach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36" descr="teach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733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37" descr="teach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38" descr="teach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39" descr="teach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40" descr="teach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4038600" y="3429000"/>
            <a:ext cx="4819650" cy="8309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3" grpId="0" animBg="1"/>
      <p:bldP spid="18444" grpId="0" animBg="1"/>
      <p:bldP spid="18446" grpId="0" animBg="1"/>
      <p:bldP spid="18447" grpId="0" animBg="1"/>
      <p:bldP spid="18448" grpId="0" animBg="1"/>
      <p:bldP spid="18448" grpId="1" animBg="1"/>
      <p:bldP spid="18449" grpId="0" animBg="1"/>
      <p:bldP spid="18449" grpId="1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3" grpId="1" animBg="1"/>
      <p:bldP spid="18464" grpId="0" animBg="1"/>
      <p:bldP spid="18465" grpId="0" animBg="1"/>
      <p:bldP spid="18474" grpId="0" animBg="1"/>
      <p:bldP spid="1847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109912"/>
            <a:ext cx="8839200" cy="34432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542,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- 4 – 542,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kéo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543,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 eaLnBrk="1" hangingPunct="1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CFF33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en-US" sz="29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3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NGHĨA 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VẠN XUÂN (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542 -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602)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2424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Nguyên nhân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0" y="16002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Vạn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213360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Bí</a:t>
            </a:r>
            <a:endParaRPr lang="en-US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Title 1"/>
          <p:cNvSpPr>
            <a:spLocks/>
          </p:cNvSpPr>
          <p:nvPr/>
        </p:nvSpPr>
        <p:spPr bwMode="auto">
          <a:xfrm>
            <a:off x="762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1. Nhà Lương siết chặt ách đô hộ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4294967295"/>
          </p:nvPr>
        </p:nvSpPr>
        <p:spPr>
          <a:xfrm>
            <a:off x="304800" y="3139282"/>
            <a:ext cx="2514600" cy="4111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CFF33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en-US" sz="29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3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NGHĨA 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VẠN XUÂN (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542 -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602)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2424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Nguyên nhân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0" y="16002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Vạn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0" y="213360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Bí:</a:t>
            </a:r>
          </a:p>
        </p:txBody>
      </p:sp>
      <p:sp>
        <p:nvSpPr>
          <p:cNvPr id="27654" name="Title 1"/>
          <p:cNvSpPr>
            <a:spLocks/>
          </p:cNvSpPr>
          <p:nvPr/>
        </p:nvSpPr>
        <p:spPr bwMode="auto">
          <a:xfrm>
            <a:off x="762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04800" y="3487739"/>
            <a:ext cx="1820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quả: 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905000" y="3463710"/>
            <a:ext cx="2884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Thắng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9525" y="2667000"/>
            <a:ext cx="4965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Vạn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endParaRPr lang="en-US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CFF33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en-US" sz="29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3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NGHĨA 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VẠN XUÂN (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542 -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602)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0" y="16002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Vạn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0" y="213360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Bí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itle 1"/>
          <p:cNvSpPr>
            <a:spLocks/>
          </p:cNvSpPr>
          <p:nvPr/>
        </p:nvSpPr>
        <p:spPr bwMode="auto">
          <a:xfrm>
            <a:off x="762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1. Nhà Lương siết chặt ách đô hộ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915400" cy="60960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Sơ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838200"/>
            <a:ext cx="1905000" cy="1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8" name="Straight Arrow Connector 7"/>
          <p:cNvCxnSpPr>
            <a:stCxn id="6" idx="2"/>
            <a:endCxn id="15" idx="0"/>
          </p:cNvCxnSpPr>
          <p:nvPr/>
        </p:nvCxnSpPr>
        <p:spPr>
          <a:xfrm rot="5400000">
            <a:off x="4381501" y="21336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57600" y="2362200"/>
            <a:ext cx="1905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4203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38100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010694" y="3999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601494" y="3999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86000" y="41910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00600" y="4191000"/>
            <a:ext cx="2057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21891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 descr="jkghj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7"/>
          <p:cNvSpPr>
            <a:spLocks noChangeArrowheads="1"/>
          </p:cNvSpPr>
          <p:nvPr/>
        </p:nvSpPr>
        <p:spPr bwMode="auto">
          <a:xfrm>
            <a:off x="2655888" y="0"/>
            <a:ext cx="6488112" cy="68580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895600" y="152400"/>
            <a:ext cx="6019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XUÂN LẬP NƯỚC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24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428625" y="3357563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 Vạn Thọ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-152400" y="6357938"/>
            <a:ext cx="2652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Chùa Khai Quốc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400" y="2895600"/>
            <a:ext cx="441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cõi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876800" y="152400"/>
            <a:ext cx="4267200" cy="22860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4842164" cy="6823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75" y="4144963"/>
            <a:ext cx="23780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75" y="4140200"/>
            <a:ext cx="289242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75" y="4122738"/>
            <a:ext cx="39147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9375" y="3962400"/>
            <a:ext cx="27289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4613" y="3292475"/>
            <a:ext cx="34004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0325" y="2444750"/>
            <a:ext cx="40036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8050" y="2767013"/>
            <a:ext cx="43846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9413" y="1203325"/>
            <a:ext cx="2362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89413" y="1069975"/>
            <a:ext cx="32480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81475" y="455613"/>
            <a:ext cx="24114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8050" y="1030288"/>
            <a:ext cx="341471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95538"/>
            <a:ext cx="19891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295275"/>
            <a:ext cx="7886700" cy="45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SGK/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60.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22860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TK VI,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CFF33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en-US" sz="29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3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NGHĨA 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VẠN XUÂN (542- 602)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60198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>
            <a:lum bright="-12000" contrast="36000"/>
          </a:blip>
          <a:srcRect l="14999" t="10001" r="19000" b="7333"/>
          <a:stretch>
            <a:fillRect/>
          </a:stretch>
        </p:blipFill>
        <p:spPr bwMode="auto">
          <a:xfrm>
            <a:off x="0" y="0"/>
            <a:ext cx="5715000" cy="5867400"/>
          </a:xfrm>
          <a:prstGeom prst="rect">
            <a:avLst/>
          </a:prstGeom>
          <a:solidFill>
            <a:srgbClr val="FF9900"/>
          </a:solidFill>
          <a:ln w="76200" cmpd="tri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16387" name="Freeform 4"/>
          <p:cNvSpPr>
            <a:spLocks/>
          </p:cNvSpPr>
          <p:nvPr/>
        </p:nvSpPr>
        <p:spPr bwMode="auto">
          <a:xfrm>
            <a:off x="3651250" y="1581150"/>
            <a:ext cx="109538" cy="185738"/>
          </a:xfrm>
          <a:custGeom>
            <a:avLst/>
            <a:gdLst>
              <a:gd name="T0" fmla="*/ 2147483647 w 69"/>
              <a:gd name="T1" fmla="*/ 2147483647 h 117"/>
              <a:gd name="T2" fmla="*/ 2147483647 w 69"/>
              <a:gd name="T3" fmla="*/ 2147483647 h 117"/>
              <a:gd name="T4" fmla="*/ 2147483647 w 69"/>
              <a:gd name="T5" fmla="*/ 2147483647 h 117"/>
              <a:gd name="T6" fmla="*/ 2147483647 w 69"/>
              <a:gd name="T7" fmla="*/ 2147483647 h 117"/>
              <a:gd name="T8" fmla="*/ 2147483647 w 69"/>
              <a:gd name="T9" fmla="*/ 0 h 117"/>
              <a:gd name="T10" fmla="*/ 2147483647 w 69"/>
              <a:gd name="T11" fmla="*/ 2147483647 h 117"/>
              <a:gd name="T12" fmla="*/ 2147483647 w 69"/>
              <a:gd name="T13" fmla="*/ 2147483647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"/>
              <a:gd name="T22" fmla="*/ 0 h 117"/>
              <a:gd name="T23" fmla="*/ 69 w 69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" h="117">
                <a:moveTo>
                  <a:pt x="43" y="30"/>
                </a:moveTo>
                <a:cubicBezTo>
                  <a:pt x="35" y="57"/>
                  <a:pt x="20" y="68"/>
                  <a:pt x="5" y="91"/>
                </a:cubicBezTo>
                <a:cubicBezTo>
                  <a:pt x="45" y="117"/>
                  <a:pt x="16" y="109"/>
                  <a:pt x="36" y="83"/>
                </a:cubicBezTo>
                <a:cubicBezTo>
                  <a:pt x="41" y="76"/>
                  <a:pt x="51" y="73"/>
                  <a:pt x="58" y="68"/>
                </a:cubicBezTo>
                <a:cubicBezTo>
                  <a:pt x="69" y="36"/>
                  <a:pt x="61" y="28"/>
                  <a:pt x="43" y="0"/>
                </a:cubicBezTo>
                <a:cubicBezTo>
                  <a:pt x="41" y="8"/>
                  <a:pt x="40" y="16"/>
                  <a:pt x="36" y="23"/>
                </a:cubicBezTo>
                <a:cubicBezTo>
                  <a:pt x="26" y="39"/>
                  <a:pt x="0" y="45"/>
                  <a:pt x="43" y="30"/>
                </a:cubicBez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3608388" y="1822450"/>
            <a:ext cx="87312" cy="131763"/>
          </a:xfrm>
          <a:custGeom>
            <a:avLst/>
            <a:gdLst>
              <a:gd name="T0" fmla="*/ 2147483647 w 55"/>
              <a:gd name="T1" fmla="*/ 0 h 83"/>
              <a:gd name="T2" fmla="*/ 2147483647 w 55"/>
              <a:gd name="T3" fmla="*/ 2147483647 h 83"/>
              <a:gd name="T4" fmla="*/ 2147483647 w 55"/>
              <a:gd name="T5" fmla="*/ 2147483647 h 83"/>
              <a:gd name="T6" fmla="*/ 2147483647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cubicBezTo>
                  <a:pt x="0" y="13"/>
                  <a:pt x="17" y="28"/>
                  <a:pt x="25" y="83"/>
                </a:cubicBezTo>
                <a:cubicBezTo>
                  <a:pt x="30" y="75"/>
                  <a:pt x="39" y="69"/>
                  <a:pt x="40" y="60"/>
                </a:cubicBezTo>
                <a:cubicBezTo>
                  <a:pt x="44" y="30"/>
                  <a:pt x="10" y="21"/>
                  <a:pt x="55" y="0"/>
                </a:cubicBez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-87313" y="-52388"/>
            <a:ext cx="3322638" cy="3168651"/>
          </a:xfrm>
          <a:custGeom>
            <a:avLst/>
            <a:gdLst>
              <a:gd name="T0" fmla="*/ 2147483647 w 2093"/>
              <a:gd name="T1" fmla="*/ 2147483647 h 1996"/>
              <a:gd name="T2" fmla="*/ 2147483647 w 2093"/>
              <a:gd name="T3" fmla="*/ 2147483647 h 1996"/>
              <a:gd name="T4" fmla="*/ 2147483647 w 2093"/>
              <a:gd name="T5" fmla="*/ 2147483647 h 1996"/>
              <a:gd name="T6" fmla="*/ 2147483647 w 2093"/>
              <a:gd name="T7" fmla="*/ 2147483647 h 1996"/>
              <a:gd name="T8" fmla="*/ 2147483647 w 2093"/>
              <a:gd name="T9" fmla="*/ 2147483647 h 1996"/>
              <a:gd name="T10" fmla="*/ 2147483647 w 2093"/>
              <a:gd name="T11" fmla="*/ 2147483647 h 1996"/>
              <a:gd name="T12" fmla="*/ 2147483647 w 2093"/>
              <a:gd name="T13" fmla="*/ 2147483647 h 1996"/>
              <a:gd name="T14" fmla="*/ 2147483647 w 2093"/>
              <a:gd name="T15" fmla="*/ 2147483647 h 1996"/>
              <a:gd name="T16" fmla="*/ 2147483647 w 2093"/>
              <a:gd name="T17" fmla="*/ 2147483647 h 1996"/>
              <a:gd name="T18" fmla="*/ 2147483647 w 2093"/>
              <a:gd name="T19" fmla="*/ 2147483647 h 1996"/>
              <a:gd name="T20" fmla="*/ 2147483647 w 2093"/>
              <a:gd name="T21" fmla="*/ 2147483647 h 1996"/>
              <a:gd name="T22" fmla="*/ 2147483647 w 2093"/>
              <a:gd name="T23" fmla="*/ 2147483647 h 1996"/>
              <a:gd name="T24" fmla="*/ 2147483647 w 2093"/>
              <a:gd name="T25" fmla="*/ 2147483647 h 1996"/>
              <a:gd name="T26" fmla="*/ 2147483647 w 2093"/>
              <a:gd name="T27" fmla="*/ 2147483647 h 1996"/>
              <a:gd name="T28" fmla="*/ 2147483647 w 2093"/>
              <a:gd name="T29" fmla="*/ 2147483647 h 1996"/>
              <a:gd name="T30" fmla="*/ 2147483647 w 2093"/>
              <a:gd name="T31" fmla="*/ 2147483647 h 1996"/>
              <a:gd name="T32" fmla="*/ 2147483647 w 2093"/>
              <a:gd name="T33" fmla="*/ 2147483647 h 1996"/>
              <a:gd name="T34" fmla="*/ 2147483647 w 2093"/>
              <a:gd name="T35" fmla="*/ 2147483647 h 1996"/>
              <a:gd name="T36" fmla="*/ 2147483647 w 2093"/>
              <a:gd name="T37" fmla="*/ 2147483647 h 1996"/>
              <a:gd name="T38" fmla="*/ 2147483647 w 2093"/>
              <a:gd name="T39" fmla="*/ 2147483647 h 1996"/>
              <a:gd name="T40" fmla="*/ 2147483647 w 2093"/>
              <a:gd name="T41" fmla="*/ 2147483647 h 1996"/>
              <a:gd name="T42" fmla="*/ 2147483647 w 2093"/>
              <a:gd name="T43" fmla="*/ 2147483647 h 1996"/>
              <a:gd name="T44" fmla="*/ 2147483647 w 2093"/>
              <a:gd name="T45" fmla="*/ 2147483647 h 1996"/>
              <a:gd name="T46" fmla="*/ 2147483647 w 2093"/>
              <a:gd name="T47" fmla="*/ 2147483647 h 1996"/>
              <a:gd name="T48" fmla="*/ 2147483647 w 2093"/>
              <a:gd name="T49" fmla="*/ 2147483647 h 1996"/>
              <a:gd name="T50" fmla="*/ 2147483647 w 2093"/>
              <a:gd name="T51" fmla="*/ 2147483647 h 1996"/>
              <a:gd name="T52" fmla="*/ 2147483647 w 2093"/>
              <a:gd name="T53" fmla="*/ 2147483647 h 1996"/>
              <a:gd name="T54" fmla="*/ 2147483647 w 2093"/>
              <a:gd name="T55" fmla="*/ 2147483647 h 1996"/>
              <a:gd name="T56" fmla="*/ 2147483647 w 2093"/>
              <a:gd name="T57" fmla="*/ 2147483647 h 1996"/>
              <a:gd name="T58" fmla="*/ 2147483647 w 2093"/>
              <a:gd name="T59" fmla="*/ 2147483647 h 1996"/>
              <a:gd name="T60" fmla="*/ 2147483647 w 2093"/>
              <a:gd name="T61" fmla="*/ 2147483647 h 1996"/>
              <a:gd name="T62" fmla="*/ 2147483647 w 2093"/>
              <a:gd name="T63" fmla="*/ 2147483647 h 1996"/>
              <a:gd name="T64" fmla="*/ 2147483647 w 2093"/>
              <a:gd name="T65" fmla="*/ 2147483647 h 1996"/>
              <a:gd name="T66" fmla="*/ 2147483647 w 2093"/>
              <a:gd name="T67" fmla="*/ 2147483647 h 1996"/>
              <a:gd name="T68" fmla="*/ 2147483647 w 2093"/>
              <a:gd name="T69" fmla="*/ 2147483647 h 1996"/>
              <a:gd name="T70" fmla="*/ 2147483647 w 2093"/>
              <a:gd name="T71" fmla="*/ 2147483647 h 1996"/>
              <a:gd name="T72" fmla="*/ 2147483647 w 2093"/>
              <a:gd name="T73" fmla="*/ 2147483647 h 1996"/>
              <a:gd name="T74" fmla="*/ 2147483647 w 2093"/>
              <a:gd name="T75" fmla="*/ 2147483647 h 1996"/>
              <a:gd name="T76" fmla="*/ 2147483647 w 2093"/>
              <a:gd name="T77" fmla="*/ 2147483647 h 1996"/>
              <a:gd name="T78" fmla="*/ 2147483647 w 2093"/>
              <a:gd name="T79" fmla="*/ 2147483647 h 1996"/>
              <a:gd name="T80" fmla="*/ 2147483647 w 2093"/>
              <a:gd name="T81" fmla="*/ 2147483647 h 1996"/>
              <a:gd name="T82" fmla="*/ 2147483647 w 2093"/>
              <a:gd name="T83" fmla="*/ 2147483647 h 19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93"/>
              <a:gd name="T127" fmla="*/ 0 h 1996"/>
              <a:gd name="T128" fmla="*/ 2093 w 2093"/>
              <a:gd name="T129" fmla="*/ 1996 h 19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93" h="1996">
                <a:moveTo>
                  <a:pt x="85" y="49"/>
                </a:moveTo>
                <a:cubicBezTo>
                  <a:pt x="409" y="0"/>
                  <a:pt x="807" y="38"/>
                  <a:pt x="1093" y="41"/>
                </a:cubicBezTo>
                <a:cubicBezTo>
                  <a:pt x="1291" y="47"/>
                  <a:pt x="1486" y="57"/>
                  <a:pt x="1684" y="64"/>
                </a:cubicBezTo>
                <a:cubicBezTo>
                  <a:pt x="1698" y="108"/>
                  <a:pt x="1695" y="147"/>
                  <a:pt x="1744" y="162"/>
                </a:cubicBezTo>
                <a:cubicBezTo>
                  <a:pt x="1777" y="193"/>
                  <a:pt x="1776" y="186"/>
                  <a:pt x="1767" y="238"/>
                </a:cubicBezTo>
                <a:cubicBezTo>
                  <a:pt x="1770" y="246"/>
                  <a:pt x="1776" y="253"/>
                  <a:pt x="1775" y="261"/>
                </a:cubicBezTo>
                <a:cubicBezTo>
                  <a:pt x="1773" y="277"/>
                  <a:pt x="1760" y="306"/>
                  <a:pt x="1760" y="306"/>
                </a:cubicBezTo>
                <a:cubicBezTo>
                  <a:pt x="1772" y="344"/>
                  <a:pt x="1785" y="333"/>
                  <a:pt x="1820" y="344"/>
                </a:cubicBezTo>
                <a:cubicBezTo>
                  <a:pt x="1851" y="364"/>
                  <a:pt x="1885" y="370"/>
                  <a:pt x="1919" y="382"/>
                </a:cubicBezTo>
                <a:cubicBezTo>
                  <a:pt x="1926" y="407"/>
                  <a:pt x="1935" y="427"/>
                  <a:pt x="1957" y="443"/>
                </a:cubicBezTo>
                <a:cubicBezTo>
                  <a:pt x="1972" y="454"/>
                  <a:pt x="2002" y="473"/>
                  <a:pt x="2002" y="473"/>
                </a:cubicBezTo>
                <a:cubicBezTo>
                  <a:pt x="1989" y="511"/>
                  <a:pt x="2003" y="530"/>
                  <a:pt x="2040" y="541"/>
                </a:cubicBezTo>
                <a:cubicBezTo>
                  <a:pt x="2046" y="557"/>
                  <a:pt x="2050" y="580"/>
                  <a:pt x="2070" y="587"/>
                </a:cubicBezTo>
                <a:cubicBezTo>
                  <a:pt x="2078" y="590"/>
                  <a:pt x="2093" y="571"/>
                  <a:pt x="2093" y="579"/>
                </a:cubicBezTo>
                <a:cubicBezTo>
                  <a:pt x="2093" y="588"/>
                  <a:pt x="2078" y="589"/>
                  <a:pt x="2070" y="594"/>
                </a:cubicBezTo>
                <a:cubicBezTo>
                  <a:pt x="2060" y="625"/>
                  <a:pt x="2047" y="630"/>
                  <a:pt x="2017" y="640"/>
                </a:cubicBezTo>
                <a:cubicBezTo>
                  <a:pt x="2008" y="653"/>
                  <a:pt x="1993" y="663"/>
                  <a:pt x="1987" y="678"/>
                </a:cubicBezTo>
                <a:cubicBezTo>
                  <a:pt x="1982" y="690"/>
                  <a:pt x="1988" y="707"/>
                  <a:pt x="1979" y="716"/>
                </a:cubicBezTo>
                <a:cubicBezTo>
                  <a:pt x="1960" y="735"/>
                  <a:pt x="1867" y="744"/>
                  <a:pt x="1850" y="746"/>
                </a:cubicBezTo>
                <a:cubicBezTo>
                  <a:pt x="1818" y="756"/>
                  <a:pt x="1821" y="772"/>
                  <a:pt x="1797" y="784"/>
                </a:cubicBezTo>
                <a:cubicBezTo>
                  <a:pt x="1690" y="836"/>
                  <a:pt x="1796" y="770"/>
                  <a:pt x="1729" y="814"/>
                </a:cubicBezTo>
                <a:cubicBezTo>
                  <a:pt x="1727" y="882"/>
                  <a:pt x="1726" y="951"/>
                  <a:pt x="1722" y="1019"/>
                </a:cubicBezTo>
                <a:cubicBezTo>
                  <a:pt x="1720" y="1044"/>
                  <a:pt x="1701" y="1070"/>
                  <a:pt x="1729" y="1026"/>
                </a:cubicBezTo>
                <a:cubicBezTo>
                  <a:pt x="1737" y="1065"/>
                  <a:pt x="1744" y="1099"/>
                  <a:pt x="1767" y="1132"/>
                </a:cubicBezTo>
                <a:cubicBezTo>
                  <a:pt x="1772" y="1161"/>
                  <a:pt x="1776" y="1196"/>
                  <a:pt x="1790" y="1223"/>
                </a:cubicBezTo>
                <a:cubicBezTo>
                  <a:pt x="1815" y="1271"/>
                  <a:pt x="1797" y="1221"/>
                  <a:pt x="1813" y="1269"/>
                </a:cubicBezTo>
                <a:cubicBezTo>
                  <a:pt x="1815" y="1277"/>
                  <a:pt x="1817" y="1284"/>
                  <a:pt x="1820" y="1292"/>
                </a:cubicBezTo>
                <a:cubicBezTo>
                  <a:pt x="1822" y="1299"/>
                  <a:pt x="1834" y="1308"/>
                  <a:pt x="1828" y="1314"/>
                </a:cubicBezTo>
                <a:cubicBezTo>
                  <a:pt x="1822" y="1320"/>
                  <a:pt x="1813" y="1309"/>
                  <a:pt x="1805" y="1307"/>
                </a:cubicBezTo>
                <a:cubicBezTo>
                  <a:pt x="1763" y="1320"/>
                  <a:pt x="1794" y="1330"/>
                  <a:pt x="1752" y="1345"/>
                </a:cubicBezTo>
                <a:cubicBezTo>
                  <a:pt x="1747" y="1352"/>
                  <a:pt x="1744" y="1362"/>
                  <a:pt x="1737" y="1367"/>
                </a:cubicBezTo>
                <a:cubicBezTo>
                  <a:pt x="1731" y="1372"/>
                  <a:pt x="1720" y="1369"/>
                  <a:pt x="1714" y="1375"/>
                </a:cubicBezTo>
                <a:cubicBezTo>
                  <a:pt x="1707" y="1382"/>
                  <a:pt x="1699" y="1435"/>
                  <a:pt x="1699" y="1436"/>
                </a:cubicBezTo>
                <a:cubicBezTo>
                  <a:pt x="1693" y="1459"/>
                  <a:pt x="1684" y="1482"/>
                  <a:pt x="1676" y="1504"/>
                </a:cubicBezTo>
                <a:cubicBezTo>
                  <a:pt x="1674" y="1519"/>
                  <a:pt x="1678" y="1537"/>
                  <a:pt x="1669" y="1549"/>
                </a:cubicBezTo>
                <a:cubicBezTo>
                  <a:pt x="1665" y="1555"/>
                  <a:pt x="1660" y="1532"/>
                  <a:pt x="1653" y="1534"/>
                </a:cubicBezTo>
                <a:cubicBezTo>
                  <a:pt x="1652" y="1534"/>
                  <a:pt x="1641" y="1575"/>
                  <a:pt x="1638" y="1587"/>
                </a:cubicBezTo>
                <a:cubicBezTo>
                  <a:pt x="1636" y="1607"/>
                  <a:pt x="1639" y="1629"/>
                  <a:pt x="1631" y="1648"/>
                </a:cubicBezTo>
                <a:cubicBezTo>
                  <a:pt x="1628" y="1655"/>
                  <a:pt x="1615" y="1652"/>
                  <a:pt x="1608" y="1655"/>
                </a:cubicBezTo>
                <a:cubicBezTo>
                  <a:pt x="1577" y="1670"/>
                  <a:pt x="1561" y="1678"/>
                  <a:pt x="1525" y="1686"/>
                </a:cubicBezTo>
                <a:cubicBezTo>
                  <a:pt x="1513" y="1697"/>
                  <a:pt x="1497" y="1703"/>
                  <a:pt x="1487" y="1716"/>
                </a:cubicBezTo>
                <a:cubicBezTo>
                  <a:pt x="1447" y="1766"/>
                  <a:pt x="1518" y="1713"/>
                  <a:pt x="1456" y="1754"/>
                </a:cubicBezTo>
                <a:cubicBezTo>
                  <a:pt x="1424" y="1803"/>
                  <a:pt x="1439" y="1753"/>
                  <a:pt x="1396" y="1777"/>
                </a:cubicBezTo>
                <a:cubicBezTo>
                  <a:pt x="1380" y="1786"/>
                  <a:pt x="1350" y="1807"/>
                  <a:pt x="1350" y="1807"/>
                </a:cubicBezTo>
                <a:cubicBezTo>
                  <a:pt x="1333" y="1834"/>
                  <a:pt x="1320" y="1842"/>
                  <a:pt x="1290" y="1852"/>
                </a:cubicBezTo>
                <a:cubicBezTo>
                  <a:pt x="1272" y="1870"/>
                  <a:pt x="1229" y="1898"/>
                  <a:pt x="1229" y="1898"/>
                </a:cubicBezTo>
                <a:cubicBezTo>
                  <a:pt x="1198" y="1946"/>
                  <a:pt x="1237" y="1913"/>
                  <a:pt x="1267" y="1905"/>
                </a:cubicBezTo>
                <a:cubicBezTo>
                  <a:pt x="1262" y="1910"/>
                  <a:pt x="1255" y="1914"/>
                  <a:pt x="1252" y="1921"/>
                </a:cubicBezTo>
                <a:cubicBezTo>
                  <a:pt x="1247" y="1930"/>
                  <a:pt x="1251" y="1943"/>
                  <a:pt x="1244" y="1951"/>
                </a:cubicBezTo>
                <a:cubicBezTo>
                  <a:pt x="1232" y="1965"/>
                  <a:pt x="1214" y="1971"/>
                  <a:pt x="1199" y="1981"/>
                </a:cubicBezTo>
                <a:cubicBezTo>
                  <a:pt x="1191" y="1986"/>
                  <a:pt x="1176" y="1996"/>
                  <a:pt x="1176" y="1996"/>
                </a:cubicBezTo>
                <a:cubicBezTo>
                  <a:pt x="1153" y="1989"/>
                  <a:pt x="1108" y="1974"/>
                  <a:pt x="1108" y="1974"/>
                </a:cubicBezTo>
                <a:cubicBezTo>
                  <a:pt x="1091" y="1956"/>
                  <a:pt x="1076" y="1942"/>
                  <a:pt x="1055" y="1928"/>
                </a:cubicBezTo>
                <a:cubicBezTo>
                  <a:pt x="1041" y="1906"/>
                  <a:pt x="1024" y="1890"/>
                  <a:pt x="1009" y="1868"/>
                </a:cubicBezTo>
                <a:cubicBezTo>
                  <a:pt x="998" y="1832"/>
                  <a:pt x="977" y="1815"/>
                  <a:pt x="941" y="1807"/>
                </a:cubicBezTo>
                <a:cubicBezTo>
                  <a:pt x="916" y="1769"/>
                  <a:pt x="874" y="1756"/>
                  <a:pt x="842" y="1724"/>
                </a:cubicBezTo>
                <a:cubicBezTo>
                  <a:pt x="819" y="1701"/>
                  <a:pt x="795" y="1673"/>
                  <a:pt x="774" y="1648"/>
                </a:cubicBezTo>
                <a:cubicBezTo>
                  <a:pt x="768" y="1641"/>
                  <a:pt x="766" y="1631"/>
                  <a:pt x="759" y="1625"/>
                </a:cubicBezTo>
                <a:cubicBezTo>
                  <a:pt x="721" y="1591"/>
                  <a:pt x="672" y="1569"/>
                  <a:pt x="630" y="1542"/>
                </a:cubicBezTo>
                <a:cubicBezTo>
                  <a:pt x="586" y="1513"/>
                  <a:pt x="561" y="1461"/>
                  <a:pt x="509" y="1443"/>
                </a:cubicBezTo>
                <a:cubicBezTo>
                  <a:pt x="458" y="1446"/>
                  <a:pt x="407" y="1445"/>
                  <a:pt x="357" y="1451"/>
                </a:cubicBezTo>
                <a:cubicBezTo>
                  <a:pt x="341" y="1453"/>
                  <a:pt x="312" y="1466"/>
                  <a:pt x="312" y="1466"/>
                </a:cubicBezTo>
                <a:cubicBezTo>
                  <a:pt x="302" y="1463"/>
                  <a:pt x="287" y="1467"/>
                  <a:pt x="282" y="1458"/>
                </a:cubicBezTo>
                <a:cubicBezTo>
                  <a:pt x="276" y="1445"/>
                  <a:pt x="292" y="1407"/>
                  <a:pt x="304" y="1398"/>
                </a:cubicBezTo>
                <a:cubicBezTo>
                  <a:pt x="328" y="1379"/>
                  <a:pt x="364" y="1386"/>
                  <a:pt x="395" y="1382"/>
                </a:cubicBezTo>
                <a:cubicBezTo>
                  <a:pt x="415" y="1353"/>
                  <a:pt x="413" y="1368"/>
                  <a:pt x="403" y="1337"/>
                </a:cubicBezTo>
                <a:cubicBezTo>
                  <a:pt x="398" y="1319"/>
                  <a:pt x="357" y="1367"/>
                  <a:pt x="357" y="1367"/>
                </a:cubicBezTo>
                <a:cubicBezTo>
                  <a:pt x="326" y="1415"/>
                  <a:pt x="360" y="1383"/>
                  <a:pt x="388" y="1375"/>
                </a:cubicBezTo>
                <a:cubicBezTo>
                  <a:pt x="393" y="1367"/>
                  <a:pt x="407" y="1360"/>
                  <a:pt x="403" y="1352"/>
                </a:cubicBezTo>
                <a:cubicBezTo>
                  <a:pt x="399" y="1345"/>
                  <a:pt x="388" y="1357"/>
                  <a:pt x="380" y="1360"/>
                </a:cubicBezTo>
                <a:cubicBezTo>
                  <a:pt x="373" y="1362"/>
                  <a:pt x="331" y="1375"/>
                  <a:pt x="327" y="1375"/>
                </a:cubicBezTo>
                <a:cubicBezTo>
                  <a:pt x="319" y="1375"/>
                  <a:pt x="342" y="1369"/>
                  <a:pt x="350" y="1367"/>
                </a:cubicBezTo>
                <a:cubicBezTo>
                  <a:pt x="367" y="1364"/>
                  <a:pt x="385" y="1362"/>
                  <a:pt x="403" y="1360"/>
                </a:cubicBezTo>
                <a:cubicBezTo>
                  <a:pt x="410" y="1337"/>
                  <a:pt x="426" y="1292"/>
                  <a:pt x="426" y="1292"/>
                </a:cubicBezTo>
                <a:cubicBezTo>
                  <a:pt x="401" y="1267"/>
                  <a:pt x="387" y="1242"/>
                  <a:pt x="357" y="1223"/>
                </a:cubicBezTo>
                <a:cubicBezTo>
                  <a:pt x="340" y="1168"/>
                  <a:pt x="227" y="1114"/>
                  <a:pt x="176" y="1079"/>
                </a:cubicBezTo>
                <a:cubicBezTo>
                  <a:pt x="146" y="1059"/>
                  <a:pt x="105" y="1074"/>
                  <a:pt x="69" y="1072"/>
                </a:cubicBezTo>
                <a:cubicBezTo>
                  <a:pt x="60" y="983"/>
                  <a:pt x="69" y="891"/>
                  <a:pt x="39" y="806"/>
                </a:cubicBezTo>
                <a:cubicBezTo>
                  <a:pt x="32" y="754"/>
                  <a:pt x="29" y="706"/>
                  <a:pt x="47" y="655"/>
                </a:cubicBezTo>
                <a:cubicBezTo>
                  <a:pt x="49" y="587"/>
                  <a:pt x="56" y="518"/>
                  <a:pt x="54" y="450"/>
                </a:cubicBezTo>
                <a:cubicBezTo>
                  <a:pt x="53" y="434"/>
                  <a:pt x="39" y="405"/>
                  <a:pt x="39" y="405"/>
                </a:cubicBezTo>
                <a:cubicBezTo>
                  <a:pt x="48" y="343"/>
                  <a:pt x="53" y="244"/>
                  <a:pt x="16" y="193"/>
                </a:cubicBezTo>
                <a:cubicBezTo>
                  <a:pt x="10" y="148"/>
                  <a:pt x="0" y="132"/>
                  <a:pt x="32" y="102"/>
                </a:cubicBezTo>
                <a:cubicBezTo>
                  <a:pt x="41" y="71"/>
                  <a:pt x="50" y="59"/>
                  <a:pt x="77" y="41"/>
                </a:cubicBezTo>
                <a:cubicBezTo>
                  <a:pt x="105" y="51"/>
                  <a:pt x="108" y="49"/>
                  <a:pt x="85" y="49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-52388" y="2198688"/>
            <a:ext cx="1820863" cy="2009775"/>
          </a:xfrm>
          <a:custGeom>
            <a:avLst/>
            <a:gdLst>
              <a:gd name="T0" fmla="*/ 2147483647 w 1147"/>
              <a:gd name="T1" fmla="*/ 2147483647 h 1266"/>
              <a:gd name="T2" fmla="*/ 2147483647 w 1147"/>
              <a:gd name="T3" fmla="*/ 2147483647 h 1266"/>
              <a:gd name="T4" fmla="*/ 2147483647 w 1147"/>
              <a:gd name="T5" fmla="*/ 2147483647 h 1266"/>
              <a:gd name="T6" fmla="*/ 2147483647 w 1147"/>
              <a:gd name="T7" fmla="*/ 2147483647 h 1266"/>
              <a:gd name="T8" fmla="*/ 2147483647 w 1147"/>
              <a:gd name="T9" fmla="*/ 2147483647 h 1266"/>
              <a:gd name="T10" fmla="*/ 2147483647 w 1147"/>
              <a:gd name="T11" fmla="*/ 2147483647 h 1266"/>
              <a:gd name="T12" fmla="*/ 2147483647 w 1147"/>
              <a:gd name="T13" fmla="*/ 2147483647 h 1266"/>
              <a:gd name="T14" fmla="*/ 2147483647 w 1147"/>
              <a:gd name="T15" fmla="*/ 2147483647 h 1266"/>
              <a:gd name="T16" fmla="*/ 2147483647 w 1147"/>
              <a:gd name="T17" fmla="*/ 2147483647 h 1266"/>
              <a:gd name="T18" fmla="*/ 2147483647 w 1147"/>
              <a:gd name="T19" fmla="*/ 2147483647 h 1266"/>
              <a:gd name="T20" fmla="*/ 2147483647 w 1147"/>
              <a:gd name="T21" fmla="*/ 2147483647 h 1266"/>
              <a:gd name="T22" fmla="*/ 2147483647 w 1147"/>
              <a:gd name="T23" fmla="*/ 2147483647 h 1266"/>
              <a:gd name="T24" fmla="*/ 2147483647 w 1147"/>
              <a:gd name="T25" fmla="*/ 2147483647 h 1266"/>
              <a:gd name="T26" fmla="*/ 2147483647 w 1147"/>
              <a:gd name="T27" fmla="*/ 2147483647 h 1266"/>
              <a:gd name="T28" fmla="*/ 2147483647 w 1147"/>
              <a:gd name="T29" fmla="*/ 2147483647 h 1266"/>
              <a:gd name="T30" fmla="*/ 2147483647 w 1147"/>
              <a:gd name="T31" fmla="*/ 2147483647 h 1266"/>
              <a:gd name="T32" fmla="*/ 2147483647 w 1147"/>
              <a:gd name="T33" fmla="*/ 2147483647 h 1266"/>
              <a:gd name="T34" fmla="*/ 2147483647 w 1147"/>
              <a:gd name="T35" fmla="*/ 2147483647 h 1266"/>
              <a:gd name="T36" fmla="*/ 2147483647 w 1147"/>
              <a:gd name="T37" fmla="*/ 2147483647 h 1266"/>
              <a:gd name="T38" fmla="*/ 2147483647 w 1147"/>
              <a:gd name="T39" fmla="*/ 2147483647 h 1266"/>
              <a:gd name="T40" fmla="*/ 2147483647 w 1147"/>
              <a:gd name="T41" fmla="*/ 2147483647 h 1266"/>
              <a:gd name="T42" fmla="*/ 2147483647 w 1147"/>
              <a:gd name="T43" fmla="*/ 2147483647 h 1266"/>
              <a:gd name="T44" fmla="*/ 2147483647 w 1147"/>
              <a:gd name="T45" fmla="*/ 2147483647 h 1266"/>
              <a:gd name="T46" fmla="*/ 2147483647 w 1147"/>
              <a:gd name="T47" fmla="*/ 2147483647 h 1266"/>
              <a:gd name="T48" fmla="*/ 2147483647 w 1147"/>
              <a:gd name="T49" fmla="*/ 2147483647 h 1266"/>
              <a:gd name="T50" fmla="*/ 2147483647 w 1147"/>
              <a:gd name="T51" fmla="*/ 2147483647 h 1266"/>
              <a:gd name="T52" fmla="*/ 2147483647 w 1147"/>
              <a:gd name="T53" fmla="*/ 2147483647 h 1266"/>
              <a:gd name="T54" fmla="*/ 2147483647 w 1147"/>
              <a:gd name="T55" fmla="*/ 2147483647 h 1266"/>
              <a:gd name="T56" fmla="*/ 2147483647 w 1147"/>
              <a:gd name="T57" fmla="*/ 2147483647 h 1266"/>
              <a:gd name="T58" fmla="*/ 2147483647 w 1147"/>
              <a:gd name="T59" fmla="*/ 2147483647 h 1266"/>
              <a:gd name="T60" fmla="*/ 2147483647 w 1147"/>
              <a:gd name="T61" fmla="*/ 2147483647 h 1266"/>
              <a:gd name="T62" fmla="*/ 2147483647 w 1147"/>
              <a:gd name="T63" fmla="*/ 2147483647 h 1266"/>
              <a:gd name="T64" fmla="*/ 2147483647 w 1147"/>
              <a:gd name="T65" fmla="*/ 0 h 1266"/>
              <a:gd name="T66" fmla="*/ 2147483647 w 1147"/>
              <a:gd name="T67" fmla="*/ 2147483647 h 12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47"/>
              <a:gd name="T103" fmla="*/ 0 h 1266"/>
              <a:gd name="T104" fmla="*/ 1147 w 1147"/>
              <a:gd name="T105" fmla="*/ 1266 h 126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47" h="1266">
                <a:moveTo>
                  <a:pt x="260" y="38"/>
                </a:moveTo>
                <a:cubicBezTo>
                  <a:pt x="269" y="80"/>
                  <a:pt x="272" y="89"/>
                  <a:pt x="313" y="76"/>
                </a:cubicBezTo>
                <a:cubicBezTo>
                  <a:pt x="321" y="69"/>
                  <a:pt x="344" y="38"/>
                  <a:pt x="359" y="68"/>
                </a:cubicBezTo>
                <a:cubicBezTo>
                  <a:pt x="363" y="76"/>
                  <a:pt x="349" y="83"/>
                  <a:pt x="344" y="91"/>
                </a:cubicBezTo>
                <a:cubicBezTo>
                  <a:pt x="346" y="99"/>
                  <a:pt x="344" y="110"/>
                  <a:pt x="351" y="114"/>
                </a:cubicBezTo>
                <a:cubicBezTo>
                  <a:pt x="358" y="118"/>
                  <a:pt x="369" y="100"/>
                  <a:pt x="374" y="106"/>
                </a:cubicBezTo>
                <a:cubicBezTo>
                  <a:pt x="384" y="118"/>
                  <a:pt x="379" y="137"/>
                  <a:pt x="382" y="152"/>
                </a:cubicBezTo>
                <a:cubicBezTo>
                  <a:pt x="392" y="204"/>
                  <a:pt x="427" y="191"/>
                  <a:pt x="480" y="197"/>
                </a:cubicBezTo>
                <a:cubicBezTo>
                  <a:pt x="525" y="227"/>
                  <a:pt x="515" y="261"/>
                  <a:pt x="548" y="296"/>
                </a:cubicBezTo>
                <a:cubicBezTo>
                  <a:pt x="527" y="326"/>
                  <a:pt x="522" y="359"/>
                  <a:pt x="510" y="394"/>
                </a:cubicBezTo>
                <a:cubicBezTo>
                  <a:pt x="508" y="419"/>
                  <a:pt x="511" y="446"/>
                  <a:pt x="503" y="470"/>
                </a:cubicBezTo>
                <a:cubicBezTo>
                  <a:pt x="500" y="479"/>
                  <a:pt x="486" y="479"/>
                  <a:pt x="480" y="485"/>
                </a:cubicBezTo>
                <a:cubicBezTo>
                  <a:pt x="449" y="516"/>
                  <a:pt x="463" y="507"/>
                  <a:pt x="420" y="523"/>
                </a:cubicBezTo>
                <a:cubicBezTo>
                  <a:pt x="400" y="580"/>
                  <a:pt x="429" y="522"/>
                  <a:pt x="389" y="538"/>
                </a:cubicBezTo>
                <a:cubicBezTo>
                  <a:pt x="380" y="541"/>
                  <a:pt x="379" y="553"/>
                  <a:pt x="374" y="561"/>
                </a:cubicBezTo>
                <a:cubicBezTo>
                  <a:pt x="275" y="548"/>
                  <a:pt x="177" y="545"/>
                  <a:pt x="78" y="530"/>
                </a:cubicBezTo>
                <a:cubicBezTo>
                  <a:pt x="0" y="504"/>
                  <a:pt x="46" y="503"/>
                  <a:pt x="25" y="599"/>
                </a:cubicBezTo>
                <a:cubicBezTo>
                  <a:pt x="23" y="608"/>
                  <a:pt x="15" y="614"/>
                  <a:pt x="10" y="621"/>
                </a:cubicBezTo>
                <a:cubicBezTo>
                  <a:pt x="8" y="644"/>
                  <a:pt x="3" y="667"/>
                  <a:pt x="3" y="690"/>
                </a:cubicBezTo>
                <a:cubicBezTo>
                  <a:pt x="3" y="754"/>
                  <a:pt x="83" y="739"/>
                  <a:pt x="124" y="743"/>
                </a:cubicBezTo>
                <a:cubicBezTo>
                  <a:pt x="174" y="758"/>
                  <a:pt x="225" y="764"/>
                  <a:pt x="276" y="773"/>
                </a:cubicBezTo>
                <a:cubicBezTo>
                  <a:pt x="301" y="782"/>
                  <a:pt x="321" y="788"/>
                  <a:pt x="344" y="803"/>
                </a:cubicBezTo>
                <a:cubicBezTo>
                  <a:pt x="358" y="848"/>
                  <a:pt x="365" y="859"/>
                  <a:pt x="412" y="872"/>
                </a:cubicBezTo>
                <a:cubicBezTo>
                  <a:pt x="457" y="901"/>
                  <a:pt x="419" y="870"/>
                  <a:pt x="442" y="909"/>
                </a:cubicBezTo>
                <a:cubicBezTo>
                  <a:pt x="457" y="936"/>
                  <a:pt x="490" y="954"/>
                  <a:pt x="518" y="962"/>
                </a:cubicBezTo>
                <a:cubicBezTo>
                  <a:pt x="548" y="994"/>
                  <a:pt x="515" y="965"/>
                  <a:pt x="564" y="985"/>
                </a:cubicBezTo>
                <a:cubicBezTo>
                  <a:pt x="572" y="988"/>
                  <a:pt x="578" y="996"/>
                  <a:pt x="586" y="1000"/>
                </a:cubicBezTo>
                <a:cubicBezTo>
                  <a:pt x="593" y="1004"/>
                  <a:pt x="601" y="1005"/>
                  <a:pt x="609" y="1008"/>
                </a:cubicBezTo>
                <a:cubicBezTo>
                  <a:pt x="612" y="1016"/>
                  <a:pt x="610" y="1027"/>
                  <a:pt x="617" y="1031"/>
                </a:cubicBezTo>
                <a:cubicBezTo>
                  <a:pt x="640" y="1042"/>
                  <a:pt x="648" y="993"/>
                  <a:pt x="632" y="1046"/>
                </a:cubicBezTo>
                <a:cubicBezTo>
                  <a:pt x="633" y="1050"/>
                  <a:pt x="644" y="1088"/>
                  <a:pt x="647" y="1091"/>
                </a:cubicBezTo>
                <a:cubicBezTo>
                  <a:pt x="659" y="1105"/>
                  <a:pt x="695" y="1113"/>
                  <a:pt x="647" y="1099"/>
                </a:cubicBezTo>
                <a:cubicBezTo>
                  <a:pt x="670" y="1114"/>
                  <a:pt x="685" y="1138"/>
                  <a:pt x="708" y="1152"/>
                </a:cubicBezTo>
                <a:cubicBezTo>
                  <a:pt x="736" y="1169"/>
                  <a:pt x="775" y="1167"/>
                  <a:pt x="806" y="1175"/>
                </a:cubicBezTo>
                <a:cubicBezTo>
                  <a:pt x="814" y="1203"/>
                  <a:pt x="815" y="1234"/>
                  <a:pt x="844" y="1250"/>
                </a:cubicBezTo>
                <a:cubicBezTo>
                  <a:pt x="858" y="1258"/>
                  <a:pt x="889" y="1266"/>
                  <a:pt x="889" y="1266"/>
                </a:cubicBezTo>
                <a:cubicBezTo>
                  <a:pt x="916" y="1257"/>
                  <a:pt x="948" y="1264"/>
                  <a:pt x="973" y="1250"/>
                </a:cubicBezTo>
                <a:cubicBezTo>
                  <a:pt x="989" y="1241"/>
                  <a:pt x="993" y="1220"/>
                  <a:pt x="1003" y="1205"/>
                </a:cubicBezTo>
                <a:cubicBezTo>
                  <a:pt x="1008" y="1197"/>
                  <a:pt x="1018" y="1195"/>
                  <a:pt x="1026" y="1190"/>
                </a:cubicBezTo>
                <a:cubicBezTo>
                  <a:pt x="1035" y="1152"/>
                  <a:pt x="1036" y="1143"/>
                  <a:pt x="1003" y="1122"/>
                </a:cubicBezTo>
                <a:cubicBezTo>
                  <a:pt x="1001" y="1114"/>
                  <a:pt x="996" y="1107"/>
                  <a:pt x="996" y="1099"/>
                </a:cubicBezTo>
                <a:cubicBezTo>
                  <a:pt x="996" y="1020"/>
                  <a:pt x="1016" y="1031"/>
                  <a:pt x="1079" y="1016"/>
                </a:cubicBezTo>
                <a:cubicBezTo>
                  <a:pt x="1050" y="972"/>
                  <a:pt x="1068" y="1014"/>
                  <a:pt x="1079" y="970"/>
                </a:cubicBezTo>
                <a:cubicBezTo>
                  <a:pt x="1093" y="916"/>
                  <a:pt x="1073" y="901"/>
                  <a:pt x="1117" y="872"/>
                </a:cubicBezTo>
                <a:cubicBezTo>
                  <a:pt x="1131" y="826"/>
                  <a:pt x="1113" y="780"/>
                  <a:pt x="1102" y="735"/>
                </a:cubicBezTo>
                <a:cubicBezTo>
                  <a:pt x="1118" y="668"/>
                  <a:pt x="1094" y="736"/>
                  <a:pt x="1132" y="690"/>
                </a:cubicBezTo>
                <a:cubicBezTo>
                  <a:pt x="1134" y="687"/>
                  <a:pt x="1146" y="647"/>
                  <a:pt x="1147" y="644"/>
                </a:cubicBezTo>
                <a:cubicBezTo>
                  <a:pt x="1139" y="619"/>
                  <a:pt x="1146" y="590"/>
                  <a:pt x="1132" y="568"/>
                </a:cubicBezTo>
                <a:cubicBezTo>
                  <a:pt x="1122" y="553"/>
                  <a:pt x="1086" y="538"/>
                  <a:pt x="1086" y="538"/>
                </a:cubicBezTo>
                <a:cubicBezTo>
                  <a:pt x="1068" y="511"/>
                  <a:pt x="1057" y="502"/>
                  <a:pt x="1026" y="493"/>
                </a:cubicBezTo>
                <a:cubicBezTo>
                  <a:pt x="988" y="467"/>
                  <a:pt x="1008" y="485"/>
                  <a:pt x="973" y="432"/>
                </a:cubicBezTo>
                <a:cubicBezTo>
                  <a:pt x="952" y="400"/>
                  <a:pt x="980" y="393"/>
                  <a:pt x="935" y="379"/>
                </a:cubicBezTo>
                <a:cubicBezTo>
                  <a:pt x="920" y="369"/>
                  <a:pt x="894" y="367"/>
                  <a:pt x="889" y="349"/>
                </a:cubicBezTo>
                <a:cubicBezTo>
                  <a:pt x="880" y="318"/>
                  <a:pt x="890" y="329"/>
                  <a:pt x="859" y="318"/>
                </a:cubicBezTo>
                <a:cubicBezTo>
                  <a:pt x="857" y="311"/>
                  <a:pt x="858" y="300"/>
                  <a:pt x="852" y="296"/>
                </a:cubicBezTo>
                <a:cubicBezTo>
                  <a:pt x="839" y="287"/>
                  <a:pt x="806" y="280"/>
                  <a:pt x="806" y="280"/>
                </a:cubicBezTo>
                <a:cubicBezTo>
                  <a:pt x="805" y="279"/>
                  <a:pt x="771" y="247"/>
                  <a:pt x="768" y="242"/>
                </a:cubicBezTo>
                <a:cubicBezTo>
                  <a:pt x="756" y="221"/>
                  <a:pt x="769" y="217"/>
                  <a:pt x="745" y="205"/>
                </a:cubicBezTo>
                <a:cubicBezTo>
                  <a:pt x="731" y="198"/>
                  <a:pt x="715" y="194"/>
                  <a:pt x="700" y="189"/>
                </a:cubicBezTo>
                <a:cubicBezTo>
                  <a:pt x="683" y="183"/>
                  <a:pt x="671" y="165"/>
                  <a:pt x="654" y="159"/>
                </a:cubicBezTo>
                <a:cubicBezTo>
                  <a:pt x="647" y="157"/>
                  <a:pt x="639" y="154"/>
                  <a:pt x="632" y="152"/>
                </a:cubicBezTo>
                <a:cubicBezTo>
                  <a:pt x="627" y="147"/>
                  <a:pt x="623" y="140"/>
                  <a:pt x="617" y="136"/>
                </a:cubicBezTo>
                <a:cubicBezTo>
                  <a:pt x="610" y="132"/>
                  <a:pt x="600" y="134"/>
                  <a:pt x="594" y="129"/>
                </a:cubicBezTo>
                <a:cubicBezTo>
                  <a:pt x="542" y="88"/>
                  <a:pt x="617" y="119"/>
                  <a:pt x="556" y="98"/>
                </a:cubicBezTo>
                <a:cubicBezTo>
                  <a:pt x="537" y="70"/>
                  <a:pt x="520" y="74"/>
                  <a:pt x="495" y="53"/>
                </a:cubicBezTo>
                <a:cubicBezTo>
                  <a:pt x="439" y="6"/>
                  <a:pt x="459" y="11"/>
                  <a:pt x="374" y="0"/>
                </a:cubicBezTo>
                <a:cubicBezTo>
                  <a:pt x="354" y="4"/>
                  <a:pt x="329" y="2"/>
                  <a:pt x="313" y="15"/>
                </a:cubicBezTo>
                <a:cubicBezTo>
                  <a:pt x="263" y="54"/>
                  <a:pt x="332" y="27"/>
                  <a:pt x="276" y="45"/>
                </a:cubicBezTo>
                <a:cubicBezTo>
                  <a:pt x="240" y="37"/>
                  <a:pt x="234" y="38"/>
                  <a:pt x="260" y="38"/>
                </a:cubicBezTo>
                <a:close/>
              </a:path>
            </a:pathLst>
          </a:custGeom>
          <a:solidFill>
            <a:srgbClr val="FF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-58738" y="3324225"/>
            <a:ext cx="2514601" cy="2184400"/>
          </a:xfrm>
          <a:custGeom>
            <a:avLst/>
            <a:gdLst>
              <a:gd name="T0" fmla="*/ 2147483647 w 1591"/>
              <a:gd name="T1" fmla="*/ 2147483647 h 1448"/>
              <a:gd name="T2" fmla="*/ 2147483647 w 1591"/>
              <a:gd name="T3" fmla="*/ 2147483647 h 1448"/>
              <a:gd name="T4" fmla="*/ 2147483647 w 1591"/>
              <a:gd name="T5" fmla="*/ 2147483647 h 1448"/>
              <a:gd name="T6" fmla="*/ 2147483647 w 1591"/>
              <a:gd name="T7" fmla="*/ 2147483647 h 1448"/>
              <a:gd name="T8" fmla="*/ 2147483647 w 1591"/>
              <a:gd name="T9" fmla="*/ 2147483647 h 1448"/>
              <a:gd name="T10" fmla="*/ 2147483647 w 1591"/>
              <a:gd name="T11" fmla="*/ 2147483647 h 1448"/>
              <a:gd name="T12" fmla="*/ 2147483647 w 1591"/>
              <a:gd name="T13" fmla="*/ 2147483647 h 1448"/>
              <a:gd name="T14" fmla="*/ 2147483647 w 1591"/>
              <a:gd name="T15" fmla="*/ 2147483647 h 1448"/>
              <a:gd name="T16" fmla="*/ 2147483647 w 1591"/>
              <a:gd name="T17" fmla="*/ 2147483647 h 1448"/>
              <a:gd name="T18" fmla="*/ 2147483647 w 1591"/>
              <a:gd name="T19" fmla="*/ 2147483647 h 1448"/>
              <a:gd name="T20" fmla="*/ 2147483647 w 1591"/>
              <a:gd name="T21" fmla="*/ 2147483647 h 1448"/>
              <a:gd name="T22" fmla="*/ 2147483647 w 1591"/>
              <a:gd name="T23" fmla="*/ 2147483647 h 1448"/>
              <a:gd name="T24" fmla="*/ 2147483647 w 1591"/>
              <a:gd name="T25" fmla="*/ 2147483647 h 1448"/>
              <a:gd name="T26" fmla="*/ 2147483647 w 1591"/>
              <a:gd name="T27" fmla="*/ 2147483647 h 1448"/>
              <a:gd name="T28" fmla="*/ 2147483647 w 1591"/>
              <a:gd name="T29" fmla="*/ 2147483647 h 1448"/>
              <a:gd name="T30" fmla="*/ 2147483647 w 1591"/>
              <a:gd name="T31" fmla="*/ 2147483647 h 1448"/>
              <a:gd name="T32" fmla="*/ 2147483647 w 1591"/>
              <a:gd name="T33" fmla="*/ 2147483647 h 1448"/>
              <a:gd name="T34" fmla="*/ 2147483647 w 1591"/>
              <a:gd name="T35" fmla="*/ 2147483647 h 1448"/>
              <a:gd name="T36" fmla="*/ 2147483647 w 1591"/>
              <a:gd name="T37" fmla="*/ 2147483647 h 1448"/>
              <a:gd name="T38" fmla="*/ 2147483647 w 1591"/>
              <a:gd name="T39" fmla="*/ 2147483647 h 1448"/>
              <a:gd name="T40" fmla="*/ 2147483647 w 1591"/>
              <a:gd name="T41" fmla="*/ 2147483647 h 1448"/>
              <a:gd name="T42" fmla="*/ 2147483647 w 1591"/>
              <a:gd name="T43" fmla="*/ 2147483647 h 1448"/>
              <a:gd name="T44" fmla="*/ 2147483647 w 1591"/>
              <a:gd name="T45" fmla="*/ 2147483647 h 1448"/>
              <a:gd name="T46" fmla="*/ 2147483647 w 1591"/>
              <a:gd name="T47" fmla="*/ 2147483647 h 1448"/>
              <a:gd name="T48" fmla="*/ 2147483647 w 1591"/>
              <a:gd name="T49" fmla="*/ 2147483647 h 1448"/>
              <a:gd name="T50" fmla="*/ 2147483647 w 1591"/>
              <a:gd name="T51" fmla="*/ 2147483647 h 1448"/>
              <a:gd name="T52" fmla="*/ 2147483647 w 1591"/>
              <a:gd name="T53" fmla="*/ 2147483647 h 1448"/>
              <a:gd name="T54" fmla="*/ 2147483647 w 1591"/>
              <a:gd name="T55" fmla="*/ 2147483647 h 1448"/>
              <a:gd name="T56" fmla="*/ 2147483647 w 1591"/>
              <a:gd name="T57" fmla="*/ 2147483647 h 1448"/>
              <a:gd name="T58" fmla="*/ 2147483647 w 1591"/>
              <a:gd name="T59" fmla="*/ 2147483647 h 1448"/>
              <a:gd name="T60" fmla="*/ 2147483647 w 1591"/>
              <a:gd name="T61" fmla="*/ 2147483647 h 1448"/>
              <a:gd name="T62" fmla="*/ 2147483647 w 1591"/>
              <a:gd name="T63" fmla="*/ 2147483647 h 1448"/>
              <a:gd name="T64" fmla="*/ 2147483647 w 1591"/>
              <a:gd name="T65" fmla="*/ 2147483647 h 14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91"/>
              <a:gd name="T100" fmla="*/ 0 h 1448"/>
              <a:gd name="T101" fmla="*/ 1591 w 1591"/>
              <a:gd name="T102" fmla="*/ 1448 h 14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91" h="1448">
                <a:moveTo>
                  <a:pt x="36" y="90"/>
                </a:moveTo>
                <a:cubicBezTo>
                  <a:pt x="27" y="238"/>
                  <a:pt x="0" y="229"/>
                  <a:pt x="127" y="242"/>
                </a:cubicBezTo>
                <a:cubicBezTo>
                  <a:pt x="145" y="295"/>
                  <a:pt x="157" y="282"/>
                  <a:pt x="119" y="295"/>
                </a:cubicBezTo>
                <a:cubicBezTo>
                  <a:pt x="134" y="297"/>
                  <a:pt x="152" y="294"/>
                  <a:pt x="165" y="302"/>
                </a:cubicBezTo>
                <a:cubicBezTo>
                  <a:pt x="172" y="306"/>
                  <a:pt x="166" y="319"/>
                  <a:pt x="172" y="325"/>
                </a:cubicBezTo>
                <a:cubicBezTo>
                  <a:pt x="174" y="327"/>
                  <a:pt x="216" y="339"/>
                  <a:pt x="218" y="340"/>
                </a:cubicBezTo>
                <a:cubicBezTo>
                  <a:pt x="235" y="352"/>
                  <a:pt x="253" y="377"/>
                  <a:pt x="271" y="386"/>
                </a:cubicBezTo>
                <a:cubicBezTo>
                  <a:pt x="285" y="393"/>
                  <a:pt x="316" y="401"/>
                  <a:pt x="316" y="401"/>
                </a:cubicBezTo>
                <a:cubicBezTo>
                  <a:pt x="332" y="426"/>
                  <a:pt x="352" y="436"/>
                  <a:pt x="369" y="461"/>
                </a:cubicBezTo>
                <a:cubicBezTo>
                  <a:pt x="384" y="562"/>
                  <a:pt x="413" y="523"/>
                  <a:pt x="543" y="530"/>
                </a:cubicBezTo>
                <a:cubicBezTo>
                  <a:pt x="581" y="583"/>
                  <a:pt x="538" y="571"/>
                  <a:pt x="619" y="583"/>
                </a:cubicBezTo>
                <a:cubicBezTo>
                  <a:pt x="651" y="593"/>
                  <a:pt x="660" y="603"/>
                  <a:pt x="650" y="636"/>
                </a:cubicBezTo>
                <a:cubicBezTo>
                  <a:pt x="652" y="644"/>
                  <a:pt x="652" y="653"/>
                  <a:pt x="657" y="659"/>
                </a:cubicBezTo>
                <a:cubicBezTo>
                  <a:pt x="663" y="666"/>
                  <a:pt x="677" y="666"/>
                  <a:pt x="680" y="674"/>
                </a:cubicBezTo>
                <a:cubicBezTo>
                  <a:pt x="686" y="689"/>
                  <a:pt x="670" y="704"/>
                  <a:pt x="665" y="719"/>
                </a:cubicBezTo>
                <a:cubicBezTo>
                  <a:pt x="692" y="761"/>
                  <a:pt x="683" y="816"/>
                  <a:pt x="710" y="856"/>
                </a:cubicBezTo>
                <a:cubicBezTo>
                  <a:pt x="716" y="865"/>
                  <a:pt x="724" y="873"/>
                  <a:pt x="733" y="878"/>
                </a:cubicBezTo>
                <a:cubicBezTo>
                  <a:pt x="747" y="886"/>
                  <a:pt x="778" y="893"/>
                  <a:pt x="778" y="893"/>
                </a:cubicBezTo>
                <a:cubicBezTo>
                  <a:pt x="791" y="930"/>
                  <a:pt x="792" y="957"/>
                  <a:pt x="831" y="969"/>
                </a:cubicBezTo>
                <a:cubicBezTo>
                  <a:pt x="862" y="998"/>
                  <a:pt x="830" y="977"/>
                  <a:pt x="869" y="977"/>
                </a:cubicBezTo>
                <a:cubicBezTo>
                  <a:pt x="885" y="977"/>
                  <a:pt x="900" y="982"/>
                  <a:pt x="915" y="984"/>
                </a:cubicBezTo>
                <a:cubicBezTo>
                  <a:pt x="887" y="1014"/>
                  <a:pt x="913" y="1007"/>
                  <a:pt x="938" y="1030"/>
                </a:cubicBezTo>
                <a:cubicBezTo>
                  <a:pt x="946" y="1055"/>
                  <a:pt x="950" y="1072"/>
                  <a:pt x="968" y="1091"/>
                </a:cubicBezTo>
                <a:cubicBezTo>
                  <a:pt x="976" y="1114"/>
                  <a:pt x="983" y="1136"/>
                  <a:pt x="991" y="1159"/>
                </a:cubicBezTo>
                <a:cubicBezTo>
                  <a:pt x="996" y="1174"/>
                  <a:pt x="1006" y="1204"/>
                  <a:pt x="1006" y="1204"/>
                </a:cubicBezTo>
                <a:cubicBezTo>
                  <a:pt x="1013" y="1252"/>
                  <a:pt x="1028" y="1296"/>
                  <a:pt x="1044" y="1341"/>
                </a:cubicBezTo>
                <a:cubicBezTo>
                  <a:pt x="1042" y="1347"/>
                  <a:pt x="1023" y="1379"/>
                  <a:pt x="1051" y="1379"/>
                </a:cubicBezTo>
                <a:cubicBezTo>
                  <a:pt x="1067" y="1379"/>
                  <a:pt x="1097" y="1363"/>
                  <a:pt x="1097" y="1363"/>
                </a:cubicBezTo>
                <a:cubicBezTo>
                  <a:pt x="1135" y="1404"/>
                  <a:pt x="1088" y="1348"/>
                  <a:pt x="1119" y="1409"/>
                </a:cubicBezTo>
                <a:cubicBezTo>
                  <a:pt x="1124" y="1418"/>
                  <a:pt x="1151" y="1435"/>
                  <a:pt x="1157" y="1439"/>
                </a:cubicBezTo>
                <a:cubicBezTo>
                  <a:pt x="1233" y="1437"/>
                  <a:pt x="1385" y="1448"/>
                  <a:pt x="1476" y="1416"/>
                </a:cubicBezTo>
                <a:cubicBezTo>
                  <a:pt x="1506" y="1419"/>
                  <a:pt x="1537" y="1424"/>
                  <a:pt x="1567" y="1424"/>
                </a:cubicBezTo>
                <a:cubicBezTo>
                  <a:pt x="1575" y="1424"/>
                  <a:pt x="1588" y="1424"/>
                  <a:pt x="1589" y="1416"/>
                </a:cubicBezTo>
                <a:cubicBezTo>
                  <a:pt x="1591" y="1400"/>
                  <a:pt x="1574" y="1371"/>
                  <a:pt x="1574" y="1371"/>
                </a:cubicBezTo>
                <a:cubicBezTo>
                  <a:pt x="1567" y="1326"/>
                  <a:pt x="1557" y="1285"/>
                  <a:pt x="1544" y="1242"/>
                </a:cubicBezTo>
                <a:cubicBezTo>
                  <a:pt x="1546" y="1232"/>
                  <a:pt x="1548" y="1222"/>
                  <a:pt x="1551" y="1212"/>
                </a:cubicBezTo>
                <a:cubicBezTo>
                  <a:pt x="1556" y="1196"/>
                  <a:pt x="1567" y="1166"/>
                  <a:pt x="1567" y="1166"/>
                </a:cubicBezTo>
                <a:cubicBezTo>
                  <a:pt x="1558" y="1142"/>
                  <a:pt x="1529" y="1098"/>
                  <a:pt x="1529" y="1098"/>
                </a:cubicBezTo>
                <a:cubicBezTo>
                  <a:pt x="1522" y="1036"/>
                  <a:pt x="1533" y="1000"/>
                  <a:pt x="1483" y="1053"/>
                </a:cubicBezTo>
                <a:cubicBezTo>
                  <a:pt x="1473" y="1050"/>
                  <a:pt x="1460" y="1053"/>
                  <a:pt x="1453" y="1045"/>
                </a:cubicBezTo>
                <a:cubicBezTo>
                  <a:pt x="1445" y="1035"/>
                  <a:pt x="1451" y="1018"/>
                  <a:pt x="1445" y="1007"/>
                </a:cubicBezTo>
                <a:cubicBezTo>
                  <a:pt x="1441" y="999"/>
                  <a:pt x="1430" y="997"/>
                  <a:pt x="1423" y="992"/>
                </a:cubicBezTo>
                <a:cubicBezTo>
                  <a:pt x="1420" y="984"/>
                  <a:pt x="1421" y="975"/>
                  <a:pt x="1415" y="969"/>
                </a:cubicBezTo>
                <a:cubicBezTo>
                  <a:pt x="1402" y="956"/>
                  <a:pt x="1383" y="951"/>
                  <a:pt x="1370" y="939"/>
                </a:cubicBezTo>
                <a:cubicBezTo>
                  <a:pt x="1347" y="918"/>
                  <a:pt x="1324" y="895"/>
                  <a:pt x="1294" y="886"/>
                </a:cubicBezTo>
                <a:cubicBezTo>
                  <a:pt x="1289" y="878"/>
                  <a:pt x="1285" y="869"/>
                  <a:pt x="1279" y="863"/>
                </a:cubicBezTo>
                <a:cubicBezTo>
                  <a:pt x="1273" y="857"/>
                  <a:pt x="1262" y="855"/>
                  <a:pt x="1256" y="848"/>
                </a:cubicBezTo>
                <a:cubicBezTo>
                  <a:pt x="1212" y="794"/>
                  <a:pt x="1291" y="854"/>
                  <a:pt x="1226" y="810"/>
                </a:cubicBezTo>
                <a:cubicBezTo>
                  <a:pt x="1204" y="746"/>
                  <a:pt x="1237" y="822"/>
                  <a:pt x="1195" y="780"/>
                </a:cubicBezTo>
                <a:cubicBezTo>
                  <a:pt x="1189" y="774"/>
                  <a:pt x="1193" y="763"/>
                  <a:pt x="1188" y="757"/>
                </a:cubicBezTo>
                <a:cubicBezTo>
                  <a:pt x="1182" y="750"/>
                  <a:pt x="1173" y="747"/>
                  <a:pt x="1165" y="742"/>
                </a:cubicBezTo>
                <a:cubicBezTo>
                  <a:pt x="1162" y="696"/>
                  <a:pt x="1166" y="650"/>
                  <a:pt x="1157" y="605"/>
                </a:cubicBezTo>
                <a:cubicBezTo>
                  <a:pt x="1155" y="597"/>
                  <a:pt x="1142" y="602"/>
                  <a:pt x="1135" y="598"/>
                </a:cubicBezTo>
                <a:cubicBezTo>
                  <a:pt x="1113" y="585"/>
                  <a:pt x="1122" y="578"/>
                  <a:pt x="1104" y="560"/>
                </a:cubicBezTo>
                <a:cubicBezTo>
                  <a:pt x="1093" y="548"/>
                  <a:pt x="1078" y="541"/>
                  <a:pt x="1066" y="530"/>
                </a:cubicBezTo>
                <a:cubicBezTo>
                  <a:pt x="1064" y="537"/>
                  <a:pt x="1066" y="550"/>
                  <a:pt x="1059" y="552"/>
                </a:cubicBezTo>
                <a:cubicBezTo>
                  <a:pt x="1044" y="556"/>
                  <a:pt x="1028" y="547"/>
                  <a:pt x="1013" y="545"/>
                </a:cubicBezTo>
                <a:cubicBezTo>
                  <a:pt x="953" y="537"/>
                  <a:pt x="931" y="536"/>
                  <a:pt x="869" y="530"/>
                </a:cubicBezTo>
                <a:cubicBezTo>
                  <a:pt x="839" y="519"/>
                  <a:pt x="806" y="521"/>
                  <a:pt x="778" y="507"/>
                </a:cubicBezTo>
                <a:cubicBezTo>
                  <a:pt x="749" y="492"/>
                  <a:pt x="739" y="467"/>
                  <a:pt x="718" y="446"/>
                </a:cubicBezTo>
                <a:cubicBezTo>
                  <a:pt x="712" y="440"/>
                  <a:pt x="702" y="437"/>
                  <a:pt x="695" y="431"/>
                </a:cubicBezTo>
                <a:cubicBezTo>
                  <a:pt x="614" y="364"/>
                  <a:pt x="720" y="448"/>
                  <a:pt x="657" y="386"/>
                </a:cubicBezTo>
                <a:cubicBezTo>
                  <a:pt x="620" y="350"/>
                  <a:pt x="581" y="316"/>
                  <a:pt x="543" y="280"/>
                </a:cubicBezTo>
                <a:cubicBezTo>
                  <a:pt x="533" y="246"/>
                  <a:pt x="500" y="240"/>
                  <a:pt x="468" y="219"/>
                </a:cubicBezTo>
                <a:cubicBezTo>
                  <a:pt x="439" y="200"/>
                  <a:pt x="410" y="181"/>
                  <a:pt x="384" y="158"/>
                </a:cubicBezTo>
                <a:cubicBezTo>
                  <a:pt x="350" y="128"/>
                  <a:pt x="343" y="111"/>
                  <a:pt x="301" y="98"/>
                </a:cubicBezTo>
                <a:cubicBezTo>
                  <a:pt x="228" y="50"/>
                  <a:pt x="78" y="0"/>
                  <a:pt x="36" y="90"/>
                </a:cubicBez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36638" y="15128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GIAO CHÂU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55638" y="3189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ÁI CHÂU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66813" y="4170363"/>
            <a:ext cx="1752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ĐỨC  CHÂU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  LỢI CHÂU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    MINH CHÂU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272213" y="3200400"/>
            <a:ext cx="2362200" cy="914400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ĐỒNG BẰNG VÀ TRUNG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DU BẮC BỘ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248400" y="4191000"/>
            <a:ext cx="2362200" cy="685800"/>
          </a:xfrm>
          <a:prstGeom prst="rect">
            <a:avLst/>
          </a:prstGeom>
          <a:solidFill>
            <a:srgbClr val="0099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THANH HÓA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 rot="10825169" flipV="1">
            <a:off x="6272213" y="5029200"/>
            <a:ext cx="2362200" cy="762000"/>
          </a:xfrm>
          <a:prstGeom prst="rect">
            <a:avLst/>
          </a:prstGeom>
          <a:solidFill>
            <a:srgbClr val="0099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NGHỆ AN, HÀ TĨNH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590800" y="2286000"/>
            <a:ext cx="3352800" cy="1295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722438" y="3417888"/>
            <a:ext cx="4144962" cy="10779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362200" y="4495800"/>
            <a:ext cx="34290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3733800" y="1676400"/>
            <a:ext cx="220980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248400" y="2286000"/>
            <a:ext cx="2362200" cy="7620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dirty="0">
                <a:latin typeface="Times New Roman" pitchFamily="18" charset="0"/>
              </a:rPr>
              <a:t>QUẢNG NINH</a:t>
            </a: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2362200" y="4800600"/>
            <a:ext cx="34290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2590800" y="5181600"/>
            <a:ext cx="320040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6019800" y="762000"/>
            <a:ext cx="2667000" cy="762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pt-BR" altLang="en-US" sz="1700" dirty="0">
              <a:solidFill>
                <a:schemeClr val="bg1"/>
              </a:solidFill>
              <a:latin typeface="Constantia" pitchFamily="18" charset="0"/>
            </a:endParaRPr>
          </a:p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pt-BR" altLang="en-US" sz="1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</a:t>
            </a:r>
          </a:p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pt-BR" altLang="en-US" sz="1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chính ngày nay</a:t>
            </a:r>
          </a:p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en-US" sz="1500" b="1" dirty="0">
                <a:latin typeface="Constantia" pitchFamily="18" charset="0"/>
              </a:rPr>
              <a:t>                                              </a:t>
            </a:r>
          </a:p>
        </p:txBody>
      </p: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2590800" y="838200"/>
            <a:ext cx="2133600" cy="1144588"/>
            <a:chOff x="1680" y="528"/>
            <a:chExt cx="1344" cy="721"/>
          </a:xfrm>
        </p:grpSpPr>
        <p:grpSp>
          <p:nvGrpSpPr>
            <p:cNvPr id="16412" name="Group 24"/>
            <p:cNvGrpSpPr>
              <a:grpSpLocks/>
            </p:cNvGrpSpPr>
            <p:nvPr/>
          </p:nvGrpSpPr>
          <p:grpSpPr bwMode="auto">
            <a:xfrm>
              <a:off x="1680" y="528"/>
              <a:ext cx="963" cy="721"/>
              <a:chOff x="3486" y="661"/>
              <a:chExt cx="963" cy="721"/>
            </a:xfrm>
          </p:grpSpPr>
          <p:sp>
            <p:nvSpPr>
              <p:cNvPr id="16414" name="Freeform 25"/>
              <p:cNvSpPr>
                <a:spLocks/>
              </p:cNvSpPr>
              <p:nvPr/>
            </p:nvSpPr>
            <p:spPr bwMode="auto">
              <a:xfrm>
                <a:off x="3486" y="661"/>
                <a:ext cx="963" cy="712"/>
              </a:xfrm>
              <a:custGeom>
                <a:avLst/>
                <a:gdLst>
                  <a:gd name="T0" fmla="*/ 463 w 963"/>
                  <a:gd name="T1" fmla="*/ 29 h 712"/>
                  <a:gd name="T2" fmla="*/ 417 w 963"/>
                  <a:gd name="T3" fmla="*/ 29 h 712"/>
                  <a:gd name="T4" fmla="*/ 357 w 963"/>
                  <a:gd name="T5" fmla="*/ 36 h 712"/>
                  <a:gd name="T6" fmla="*/ 334 w 963"/>
                  <a:gd name="T7" fmla="*/ 97 h 712"/>
                  <a:gd name="T8" fmla="*/ 311 w 963"/>
                  <a:gd name="T9" fmla="*/ 104 h 712"/>
                  <a:gd name="T10" fmla="*/ 243 w 963"/>
                  <a:gd name="T11" fmla="*/ 120 h 712"/>
                  <a:gd name="T12" fmla="*/ 122 w 963"/>
                  <a:gd name="T13" fmla="*/ 173 h 712"/>
                  <a:gd name="T14" fmla="*/ 84 w 963"/>
                  <a:gd name="T15" fmla="*/ 195 h 712"/>
                  <a:gd name="T16" fmla="*/ 53 w 963"/>
                  <a:gd name="T17" fmla="*/ 226 h 712"/>
                  <a:gd name="T18" fmla="*/ 15 w 963"/>
                  <a:gd name="T19" fmla="*/ 355 h 712"/>
                  <a:gd name="T20" fmla="*/ 0 w 963"/>
                  <a:gd name="T21" fmla="*/ 408 h 712"/>
                  <a:gd name="T22" fmla="*/ 23 w 963"/>
                  <a:gd name="T23" fmla="*/ 461 h 712"/>
                  <a:gd name="T24" fmla="*/ 38 w 963"/>
                  <a:gd name="T25" fmla="*/ 514 h 712"/>
                  <a:gd name="T26" fmla="*/ 46 w 963"/>
                  <a:gd name="T27" fmla="*/ 536 h 712"/>
                  <a:gd name="T28" fmla="*/ 76 w 963"/>
                  <a:gd name="T29" fmla="*/ 544 h 712"/>
                  <a:gd name="T30" fmla="*/ 129 w 963"/>
                  <a:gd name="T31" fmla="*/ 620 h 712"/>
                  <a:gd name="T32" fmla="*/ 122 w 963"/>
                  <a:gd name="T33" fmla="*/ 688 h 712"/>
                  <a:gd name="T34" fmla="*/ 190 w 963"/>
                  <a:gd name="T35" fmla="*/ 688 h 712"/>
                  <a:gd name="T36" fmla="*/ 175 w 963"/>
                  <a:gd name="T37" fmla="*/ 643 h 712"/>
                  <a:gd name="T38" fmla="*/ 182 w 963"/>
                  <a:gd name="T39" fmla="*/ 590 h 712"/>
                  <a:gd name="T40" fmla="*/ 250 w 963"/>
                  <a:gd name="T41" fmla="*/ 605 h 712"/>
                  <a:gd name="T42" fmla="*/ 303 w 963"/>
                  <a:gd name="T43" fmla="*/ 559 h 712"/>
                  <a:gd name="T44" fmla="*/ 425 w 963"/>
                  <a:gd name="T45" fmla="*/ 559 h 712"/>
                  <a:gd name="T46" fmla="*/ 440 w 963"/>
                  <a:gd name="T47" fmla="*/ 536 h 712"/>
                  <a:gd name="T48" fmla="*/ 463 w 963"/>
                  <a:gd name="T49" fmla="*/ 521 h 712"/>
                  <a:gd name="T50" fmla="*/ 485 w 963"/>
                  <a:gd name="T51" fmla="*/ 453 h 712"/>
                  <a:gd name="T52" fmla="*/ 576 w 963"/>
                  <a:gd name="T53" fmla="*/ 362 h 712"/>
                  <a:gd name="T54" fmla="*/ 599 w 963"/>
                  <a:gd name="T55" fmla="*/ 347 h 712"/>
                  <a:gd name="T56" fmla="*/ 645 w 963"/>
                  <a:gd name="T57" fmla="*/ 339 h 712"/>
                  <a:gd name="T58" fmla="*/ 652 w 963"/>
                  <a:gd name="T59" fmla="*/ 317 h 712"/>
                  <a:gd name="T60" fmla="*/ 690 w 963"/>
                  <a:gd name="T61" fmla="*/ 309 h 712"/>
                  <a:gd name="T62" fmla="*/ 743 w 963"/>
                  <a:gd name="T63" fmla="*/ 256 h 712"/>
                  <a:gd name="T64" fmla="*/ 963 w 963"/>
                  <a:gd name="T65" fmla="*/ 203 h 712"/>
                  <a:gd name="T66" fmla="*/ 910 w 963"/>
                  <a:gd name="T67" fmla="*/ 142 h 712"/>
                  <a:gd name="T68" fmla="*/ 826 w 963"/>
                  <a:gd name="T69" fmla="*/ 67 h 712"/>
                  <a:gd name="T70" fmla="*/ 705 w 963"/>
                  <a:gd name="T71" fmla="*/ 29 h 712"/>
                  <a:gd name="T72" fmla="*/ 652 w 963"/>
                  <a:gd name="T73" fmla="*/ 74 h 712"/>
                  <a:gd name="T74" fmla="*/ 538 w 963"/>
                  <a:gd name="T75" fmla="*/ 67 h 712"/>
                  <a:gd name="T76" fmla="*/ 455 w 963"/>
                  <a:gd name="T77" fmla="*/ 29 h 712"/>
                  <a:gd name="T78" fmla="*/ 357 w 963"/>
                  <a:gd name="T79" fmla="*/ 44 h 71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63"/>
                  <a:gd name="T121" fmla="*/ 0 h 712"/>
                  <a:gd name="T122" fmla="*/ 963 w 963"/>
                  <a:gd name="T123" fmla="*/ 712 h 71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63" h="712">
                    <a:moveTo>
                      <a:pt x="463" y="29"/>
                    </a:moveTo>
                    <a:cubicBezTo>
                      <a:pt x="402" y="48"/>
                      <a:pt x="478" y="29"/>
                      <a:pt x="417" y="29"/>
                    </a:cubicBezTo>
                    <a:cubicBezTo>
                      <a:pt x="397" y="29"/>
                      <a:pt x="377" y="34"/>
                      <a:pt x="357" y="36"/>
                    </a:cubicBezTo>
                    <a:cubicBezTo>
                      <a:pt x="308" y="82"/>
                      <a:pt x="389" y="0"/>
                      <a:pt x="334" y="97"/>
                    </a:cubicBezTo>
                    <a:cubicBezTo>
                      <a:pt x="330" y="104"/>
                      <a:pt x="319" y="102"/>
                      <a:pt x="311" y="104"/>
                    </a:cubicBezTo>
                    <a:cubicBezTo>
                      <a:pt x="240" y="120"/>
                      <a:pt x="290" y="104"/>
                      <a:pt x="243" y="120"/>
                    </a:cubicBezTo>
                    <a:cubicBezTo>
                      <a:pt x="214" y="162"/>
                      <a:pt x="166" y="157"/>
                      <a:pt x="122" y="173"/>
                    </a:cubicBezTo>
                    <a:cubicBezTo>
                      <a:pt x="74" y="218"/>
                      <a:pt x="141" y="160"/>
                      <a:pt x="84" y="195"/>
                    </a:cubicBezTo>
                    <a:cubicBezTo>
                      <a:pt x="72" y="203"/>
                      <a:pt x="64" y="216"/>
                      <a:pt x="53" y="226"/>
                    </a:cubicBezTo>
                    <a:cubicBezTo>
                      <a:pt x="47" y="303"/>
                      <a:pt x="59" y="311"/>
                      <a:pt x="15" y="355"/>
                    </a:cubicBezTo>
                    <a:cubicBezTo>
                      <a:pt x="12" y="365"/>
                      <a:pt x="0" y="401"/>
                      <a:pt x="0" y="408"/>
                    </a:cubicBezTo>
                    <a:cubicBezTo>
                      <a:pt x="0" y="436"/>
                      <a:pt x="12" y="439"/>
                      <a:pt x="23" y="461"/>
                    </a:cubicBezTo>
                    <a:cubicBezTo>
                      <a:pt x="32" y="479"/>
                      <a:pt x="32" y="494"/>
                      <a:pt x="38" y="514"/>
                    </a:cubicBezTo>
                    <a:cubicBezTo>
                      <a:pt x="40" y="522"/>
                      <a:pt x="40" y="531"/>
                      <a:pt x="46" y="536"/>
                    </a:cubicBezTo>
                    <a:cubicBezTo>
                      <a:pt x="54" y="542"/>
                      <a:pt x="66" y="541"/>
                      <a:pt x="76" y="544"/>
                    </a:cubicBezTo>
                    <a:cubicBezTo>
                      <a:pt x="101" y="582"/>
                      <a:pt x="85" y="605"/>
                      <a:pt x="129" y="620"/>
                    </a:cubicBezTo>
                    <a:cubicBezTo>
                      <a:pt x="139" y="649"/>
                      <a:pt x="131" y="659"/>
                      <a:pt x="122" y="688"/>
                    </a:cubicBezTo>
                    <a:cubicBezTo>
                      <a:pt x="139" y="694"/>
                      <a:pt x="176" y="712"/>
                      <a:pt x="190" y="688"/>
                    </a:cubicBezTo>
                    <a:cubicBezTo>
                      <a:pt x="198" y="674"/>
                      <a:pt x="175" y="643"/>
                      <a:pt x="175" y="643"/>
                    </a:cubicBezTo>
                    <a:cubicBezTo>
                      <a:pt x="177" y="625"/>
                      <a:pt x="174" y="606"/>
                      <a:pt x="182" y="590"/>
                    </a:cubicBezTo>
                    <a:cubicBezTo>
                      <a:pt x="194" y="566"/>
                      <a:pt x="236" y="600"/>
                      <a:pt x="250" y="605"/>
                    </a:cubicBezTo>
                    <a:cubicBezTo>
                      <a:pt x="261" y="575"/>
                      <a:pt x="274" y="570"/>
                      <a:pt x="303" y="559"/>
                    </a:cubicBezTo>
                    <a:cubicBezTo>
                      <a:pt x="350" y="571"/>
                      <a:pt x="380" y="575"/>
                      <a:pt x="425" y="559"/>
                    </a:cubicBezTo>
                    <a:cubicBezTo>
                      <a:pt x="430" y="551"/>
                      <a:pt x="434" y="542"/>
                      <a:pt x="440" y="536"/>
                    </a:cubicBezTo>
                    <a:cubicBezTo>
                      <a:pt x="446" y="530"/>
                      <a:pt x="458" y="529"/>
                      <a:pt x="463" y="521"/>
                    </a:cubicBezTo>
                    <a:cubicBezTo>
                      <a:pt x="466" y="516"/>
                      <a:pt x="481" y="467"/>
                      <a:pt x="485" y="453"/>
                    </a:cubicBezTo>
                    <a:cubicBezTo>
                      <a:pt x="496" y="360"/>
                      <a:pt x="485" y="374"/>
                      <a:pt x="576" y="362"/>
                    </a:cubicBezTo>
                    <a:cubicBezTo>
                      <a:pt x="584" y="357"/>
                      <a:pt x="590" y="350"/>
                      <a:pt x="599" y="347"/>
                    </a:cubicBezTo>
                    <a:cubicBezTo>
                      <a:pt x="614" y="342"/>
                      <a:pt x="631" y="347"/>
                      <a:pt x="645" y="339"/>
                    </a:cubicBezTo>
                    <a:cubicBezTo>
                      <a:pt x="652" y="335"/>
                      <a:pt x="646" y="321"/>
                      <a:pt x="652" y="317"/>
                    </a:cubicBezTo>
                    <a:cubicBezTo>
                      <a:pt x="663" y="310"/>
                      <a:pt x="677" y="312"/>
                      <a:pt x="690" y="309"/>
                    </a:cubicBezTo>
                    <a:cubicBezTo>
                      <a:pt x="718" y="290"/>
                      <a:pt x="715" y="275"/>
                      <a:pt x="743" y="256"/>
                    </a:cubicBezTo>
                    <a:cubicBezTo>
                      <a:pt x="788" y="188"/>
                      <a:pt x="895" y="206"/>
                      <a:pt x="963" y="203"/>
                    </a:cubicBezTo>
                    <a:cubicBezTo>
                      <a:pt x="953" y="164"/>
                      <a:pt x="950" y="153"/>
                      <a:pt x="910" y="142"/>
                    </a:cubicBezTo>
                    <a:cubicBezTo>
                      <a:pt x="881" y="114"/>
                      <a:pt x="866" y="79"/>
                      <a:pt x="826" y="67"/>
                    </a:cubicBezTo>
                    <a:cubicBezTo>
                      <a:pt x="794" y="32"/>
                      <a:pt x="749" y="34"/>
                      <a:pt x="705" y="29"/>
                    </a:cubicBezTo>
                    <a:cubicBezTo>
                      <a:pt x="665" y="55"/>
                      <a:pt x="694" y="61"/>
                      <a:pt x="652" y="74"/>
                    </a:cubicBezTo>
                    <a:cubicBezTo>
                      <a:pt x="610" y="101"/>
                      <a:pt x="581" y="80"/>
                      <a:pt x="538" y="67"/>
                    </a:cubicBezTo>
                    <a:cubicBezTo>
                      <a:pt x="515" y="43"/>
                      <a:pt x="485" y="38"/>
                      <a:pt x="455" y="29"/>
                    </a:cubicBezTo>
                    <a:cubicBezTo>
                      <a:pt x="366" y="36"/>
                      <a:pt x="396" y="23"/>
                      <a:pt x="357" y="44"/>
                    </a:cubicBezTo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26"/>
              <p:cNvSpPr>
                <a:spLocks/>
              </p:cNvSpPr>
              <p:nvPr/>
            </p:nvSpPr>
            <p:spPr bwMode="auto">
              <a:xfrm>
                <a:off x="3663" y="1287"/>
                <a:ext cx="138" cy="95"/>
              </a:xfrm>
              <a:custGeom>
                <a:avLst/>
                <a:gdLst>
                  <a:gd name="T0" fmla="*/ 58 w 138"/>
                  <a:gd name="T1" fmla="*/ 24 h 95"/>
                  <a:gd name="T2" fmla="*/ 5 w 138"/>
                  <a:gd name="T3" fmla="*/ 24 h 95"/>
                  <a:gd name="T4" fmla="*/ 13 w 138"/>
                  <a:gd name="T5" fmla="*/ 47 h 95"/>
                  <a:gd name="T6" fmla="*/ 20 w 138"/>
                  <a:gd name="T7" fmla="*/ 85 h 95"/>
                  <a:gd name="T8" fmla="*/ 66 w 138"/>
                  <a:gd name="T9" fmla="*/ 92 h 95"/>
                  <a:gd name="T10" fmla="*/ 89 w 138"/>
                  <a:gd name="T11" fmla="*/ 47 h 95"/>
                  <a:gd name="T12" fmla="*/ 81 w 138"/>
                  <a:gd name="T13" fmla="*/ 24 h 95"/>
                  <a:gd name="T14" fmla="*/ 58 w 138"/>
                  <a:gd name="T15" fmla="*/ 24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"/>
                  <a:gd name="T25" fmla="*/ 0 h 95"/>
                  <a:gd name="T26" fmla="*/ 138 w 138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" h="95">
                    <a:moveTo>
                      <a:pt x="58" y="24"/>
                    </a:moveTo>
                    <a:cubicBezTo>
                      <a:pt x="44" y="20"/>
                      <a:pt x="18" y="7"/>
                      <a:pt x="5" y="24"/>
                    </a:cubicBezTo>
                    <a:cubicBezTo>
                      <a:pt x="0" y="30"/>
                      <a:pt x="11" y="39"/>
                      <a:pt x="13" y="47"/>
                    </a:cubicBezTo>
                    <a:cubicBezTo>
                      <a:pt x="16" y="60"/>
                      <a:pt x="10" y="77"/>
                      <a:pt x="20" y="85"/>
                    </a:cubicBezTo>
                    <a:cubicBezTo>
                      <a:pt x="32" y="95"/>
                      <a:pt x="51" y="90"/>
                      <a:pt x="66" y="92"/>
                    </a:cubicBezTo>
                    <a:cubicBezTo>
                      <a:pt x="105" y="85"/>
                      <a:pt x="138" y="80"/>
                      <a:pt x="89" y="47"/>
                    </a:cubicBezTo>
                    <a:cubicBezTo>
                      <a:pt x="86" y="39"/>
                      <a:pt x="87" y="30"/>
                      <a:pt x="81" y="24"/>
                    </a:cubicBezTo>
                    <a:cubicBezTo>
                      <a:pt x="56" y="0"/>
                      <a:pt x="58" y="14"/>
                      <a:pt x="58" y="24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27"/>
              <p:cNvSpPr>
                <a:spLocks/>
              </p:cNvSpPr>
              <p:nvPr/>
            </p:nvSpPr>
            <p:spPr bwMode="auto">
              <a:xfrm>
                <a:off x="4002" y="1031"/>
                <a:ext cx="121" cy="133"/>
              </a:xfrm>
              <a:custGeom>
                <a:avLst/>
                <a:gdLst>
                  <a:gd name="T0" fmla="*/ 45 w 121"/>
                  <a:gd name="T1" fmla="*/ 0 h 133"/>
                  <a:gd name="T2" fmla="*/ 0 w 121"/>
                  <a:gd name="T3" fmla="*/ 98 h 133"/>
                  <a:gd name="T4" fmla="*/ 91 w 121"/>
                  <a:gd name="T5" fmla="*/ 106 h 133"/>
                  <a:gd name="T6" fmla="*/ 121 w 121"/>
                  <a:gd name="T7" fmla="*/ 60 h 133"/>
                  <a:gd name="T8" fmla="*/ 83 w 121"/>
                  <a:gd name="T9" fmla="*/ 0 h 133"/>
                  <a:gd name="T10" fmla="*/ 45 w 121"/>
                  <a:gd name="T11" fmla="*/ 0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133"/>
                  <a:gd name="T20" fmla="*/ 121 w 121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133">
                    <a:moveTo>
                      <a:pt x="45" y="0"/>
                    </a:moveTo>
                    <a:cubicBezTo>
                      <a:pt x="37" y="46"/>
                      <a:pt x="25" y="61"/>
                      <a:pt x="0" y="98"/>
                    </a:cubicBezTo>
                    <a:cubicBezTo>
                      <a:pt x="30" y="119"/>
                      <a:pt x="41" y="133"/>
                      <a:pt x="91" y="106"/>
                    </a:cubicBezTo>
                    <a:cubicBezTo>
                      <a:pt x="107" y="97"/>
                      <a:pt x="121" y="60"/>
                      <a:pt x="121" y="60"/>
                    </a:cubicBezTo>
                    <a:cubicBezTo>
                      <a:pt x="93" y="42"/>
                      <a:pt x="94" y="30"/>
                      <a:pt x="83" y="0"/>
                    </a:cubicBezTo>
                    <a:cubicBezTo>
                      <a:pt x="55" y="9"/>
                      <a:pt x="67" y="10"/>
                      <a:pt x="45" y="0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28"/>
              <p:cNvSpPr>
                <a:spLocks/>
              </p:cNvSpPr>
              <p:nvPr/>
            </p:nvSpPr>
            <p:spPr bwMode="auto">
              <a:xfrm>
                <a:off x="4308" y="917"/>
                <a:ext cx="97" cy="49"/>
              </a:xfrm>
              <a:custGeom>
                <a:avLst/>
                <a:gdLst>
                  <a:gd name="T0" fmla="*/ 27 w 97"/>
                  <a:gd name="T1" fmla="*/ 8 h 49"/>
                  <a:gd name="T2" fmla="*/ 4 w 97"/>
                  <a:gd name="T3" fmla="*/ 15 h 49"/>
                  <a:gd name="T4" fmla="*/ 12 w 97"/>
                  <a:gd name="T5" fmla="*/ 38 h 49"/>
                  <a:gd name="T6" fmla="*/ 65 w 97"/>
                  <a:gd name="T7" fmla="*/ 23 h 49"/>
                  <a:gd name="T8" fmla="*/ 80 w 97"/>
                  <a:gd name="T9" fmla="*/ 46 h 49"/>
                  <a:gd name="T10" fmla="*/ 88 w 97"/>
                  <a:gd name="T11" fmla="*/ 8 h 49"/>
                  <a:gd name="T12" fmla="*/ 65 w 97"/>
                  <a:gd name="T13" fmla="*/ 0 h 49"/>
                  <a:gd name="T14" fmla="*/ 27 w 97"/>
                  <a:gd name="T15" fmla="*/ 8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49"/>
                  <a:gd name="T26" fmla="*/ 97 w 97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49">
                    <a:moveTo>
                      <a:pt x="27" y="8"/>
                    </a:moveTo>
                    <a:cubicBezTo>
                      <a:pt x="19" y="10"/>
                      <a:pt x="8" y="8"/>
                      <a:pt x="4" y="15"/>
                    </a:cubicBezTo>
                    <a:cubicBezTo>
                      <a:pt x="0" y="22"/>
                      <a:pt x="4" y="35"/>
                      <a:pt x="12" y="38"/>
                    </a:cubicBezTo>
                    <a:cubicBezTo>
                      <a:pt x="14" y="39"/>
                      <a:pt x="60" y="25"/>
                      <a:pt x="65" y="23"/>
                    </a:cubicBezTo>
                    <a:cubicBezTo>
                      <a:pt x="70" y="31"/>
                      <a:pt x="71" y="44"/>
                      <a:pt x="80" y="46"/>
                    </a:cubicBezTo>
                    <a:cubicBezTo>
                      <a:pt x="93" y="49"/>
                      <a:pt x="97" y="17"/>
                      <a:pt x="88" y="8"/>
                    </a:cubicBezTo>
                    <a:cubicBezTo>
                      <a:pt x="82" y="2"/>
                      <a:pt x="73" y="3"/>
                      <a:pt x="65" y="0"/>
                    </a:cubicBezTo>
                    <a:cubicBezTo>
                      <a:pt x="17" y="16"/>
                      <a:pt x="9" y="26"/>
                      <a:pt x="27" y="8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29"/>
              <p:cNvSpPr>
                <a:spLocks/>
              </p:cNvSpPr>
              <p:nvPr/>
            </p:nvSpPr>
            <p:spPr bwMode="auto">
              <a:xfrm>
                <a:off x="4191" y="932"/>
                <a:ext cx="70" cy="103"/>
              </a:xfrm>
              <a:custGeom>
                <a:avLst/>
                <a:gdLst>
                  <a:gd name="T0" fmla="*/ 61 w 70"/>
                  <a:gd name="T1" fmla="*/ 0 h 103"/>
                  <a:gd name="T2" fmla="*/ 0 w 70"/>
                  <a:gd name="T3" fmla="*/ 68 h 103"/>
                  <a:gd name="T4" fmla="*/ 53 w 70"/>
                  <a:gd name="T5" fmla="*/ 68 h 103"/>
                  <a:gd name="T6" fmla="*/ 61 w 70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103"/>
                  <a:gd name="T14" fmla="*/ 70 w 70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103">
                    <a:moveTo>
                      <a:pt x="61" y="0"/>
                    </a:moveTo>
                    <a:cubicBezTo>
                      <a:pt x="12" y="17"/>
                      <a:pt x="16" y="23"/>
                      <a:pt x="0" y="68"/>
                    </a:cubicBezTo>
                    <a:cubicBezTo>
                      <a:pt x="23" y="103"/>
                      <a:pt x="26" y="97"/>
                      <a:pt x="53" y="68"/>
                    </a:cubicBezTo>
                    <a:cubicBezTo>
                      <a:pt x="63" y="40"/>
                      <a:pt x="70" y="29"/>
                      <a:pt x="61" y="0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30"/>
              <p:cNvSpPr>
                <a:spLocks/>
              </p:cNvSpPr>
              <p:nvPr/>
            </p:nvSpPr>
            <p:spPr bwMode="auto">
              <a:xfrm>
                <a:off x="3964" y="1205"/>
                <a:ext cx="43" cy="89"/>
              </a:xfrm>
              <a:custGeom>
                <a:avLst/>
                <a:gdLst>
                  <a:gd name="T0" fmla="*/ 30 w 43"/>
                  <a:gd name="T1" fmla="*/ 15 h 89"/>
                  <a:gd name="T2" fmla="*/ 0 w 43"/>
                  <a:gd name="T3" fmla="*/ 76 h 89"/>
                  <a:gd name="T4" fmla="*/ 38 w 43"/>
                  <a:gd name="T5" fmla="*/ 30 h 89"/>
                  <a:gd name="T6" fmla="*/ 30 w 43"/>
                  <a:gd name="T7" fmla="*/ 15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89"/>
                  <a:gd name="T14" fmla="*/ 43 w 4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89">
                    <a:moveTo>
                      <a:pt x="30" y="15"/>
                    </a:moveTo>
                    <a:cubicBezTo>
                      <a:pt x="22" y="41"/>
                      <a:pt x="8" y="50"/>
                      <a:pt x="0" y="76"/>
                    </a:cubicBezTo>
                    <a:cubicBezTo>
                      <a:pt x="43" y="89"/>
                      <a:pt x="26" y="65"/>
                      <a:pt x="38" y="30"/>
                    </a:cubicBezTo>
                    <a:cubicBezTo>
                      <a:pt x="29" y="6"/>
                      <a:pt x="30" y="0"/>
                      <a:pt x="30" y="15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31"/>
              <p:cNvSpPr>
                <a:spLocks/>
              </p:cNvSpPr>
              <p:nvPr/>
            </p:nvSpPr>
            <p:spPr bwMode="auto">
              <a:xfrm>
                <a:off x="4025" y="1167"/>
                <a:ext cx="68" cy="115"/>
              </a:xfrm>
              <a:custGeom>
                <a:avLst/>
                <a:gdLst>
                  <a:gd name="T0" fmla="*/ 60 w 68"/>
                  <a:gd name="T1" fmla="*/ 0 h 115"/>
                  <a:gd name="T2" fmla="*/ 22 w 68"/>
                  <a:gd name="T3" fmla="*/ 68 h 115"/>
                  <a:gd name="T4" fmla="*/ 37 w 68"/>
                  <a:gd name="T5" fmla="*/ 106 h 115"/>
                  <a:gd name="T6" fmla="*/ 45 w 68"/>
                  <a:gd name="T7" fmla="*/ 84 h 115"/>
                  <a:gd name="T8" fmla="*/ 68 w 68"/>
                  <a:gd name="T9" fmla="*/ 76 h 115"/>
                  <a:gd name="T10" fmla="*/ 52 w 68"/>
                  <a:gd name="T11" fmla="*/ 61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115"/>
                  <a:gd name="T20" fmla="*/ 68 w 68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115">
                    <a:moveTo>
                      <a:pt x="60" y="0"/>
                    </a:moveTo>
                    <a:cubicBezTo>
                      <a:pt x="52" y="39"/>
                      <a:pt x="60" y="56"/>
                      <a:pt x="22" y="68"/>
                    </a:cubicBezTo>
                    <a:cubicBezTo>
                      <a:pt x="20" y="74"/>
                      <a:pt x="0" y="115"/>
                      <a:pt x="37" y="106"/>
                    </a:cubicBezTo>
                    <a:cubicBezTo>
                      <a:pt x="45" y="104"/>
                      <a:pt x="39" y="89"/>
                      <a:pt x="45" y="84"/>
                    </a:cubicBezTo>
                    <a:cubicBezTo>
                      <a:pt x="51" y="78"/>
                      <a:pt x="60" y="79"/>
                      <a:pt x="68" y="76"/>
                    </a:cubicBezTo>
                    <a:cubicBezTo>
                      <a:pt x="50" y="51"/>
                      <a:pt x="52" y="44"/>
                      <a:pt x="52" y="61"/>
                    </a:cubicBezTo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3" name="Text Box 32"/>
            <p:cNvSpPr txBox="1">
              <a:spLocks noChangeArrowheads="1"/>
            </p:cNvSpPr>
            <p:nvPr/>
          </p:nvSpPr>
          <p:spPr bwMode="auto">
            <a:xfrm>
              <a:off x="1824" y="72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itchFamily="18" charset="0"/>
                </a:rPr>
                <a:t>HOÀNG CHÂU</a:t>
              </a:r>
            </a:p>
          </p:txBody>
        </p:sp>
      </p:grp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2362200" y="4495800"/>
            <a:ext cx="34290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2362200" y="4800600"/>
            <a:ext cx="34290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2590800" y="5181600"/>
            <a:ext cx="320040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2362200" y="4495800"/>
            <a:ext cx="34290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2362200" y="4800600"/>
            <a:ext cx="34290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animBg="1"/>
      <p:bldP spid="6151" grpId="0" animBg="1"/>
      <p:bldP spid="6152" grpId="0" animBg="1"/>
      <p:bldP spid="6153" grpId="0"/>
      <p:bldP spid="6154" grpId="0"/>
      <p:bldP spid="6155" grpId="0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4" grpId="0" animBg="1"/>
      <p:bldP spid="6177" grpId="0" animBg="1"/>
      <p:bldP spid="6178" grpId="0" animBg="1"/>
      <p:bldP spid="6179" grpId="0" animBg="1"/>
      <p:bldP spid="6180" grpId="0" animBg="1"/>
      <p:bldP spid="61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534400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thuế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CFF33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en-US" sz="29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3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NGHĨA 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VẠN XUÂN (542- 602)</a:t>
            </a:r>
          </a:p>
        </p:txBody>
      </p:sp>
      <p:sp>
        <p:nvSpPr>
          <p:cNvPr id="18435" name="Title 1"/>
          <p:cNvSpPr>
            <a:spLocks/>
          </p:cNvSpPr>
          <p:nvPr/>
        </p:nvSpPr>
        <p:spPr bwMode="auto">
          <a:xfrm>
            <a:off x="762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436" name="Content Placeholder 2"/>
          <p:cNvSpPr>
            <a:spLocks/>
          </p:cNvSpPr>
          <p:nvPr/>
        </p:nvSpPr>
        <p:spPr bwMode="auto">
          <a:xfrm>
            <a:off x="0" y="1676400"/>
            <a:ext cx="891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TK VI,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8153400" cy="461665"/>
          </a:xfrm>
          <a:prstGeom prst="rect">
            <a:avLst/>
          </a:prstGeom>
          <a:solidFill>
            <a:srgbClr val="99FF99"/>
          </a:solidFill>
          <a:ln w="9525">
            <a:solidFill>
              <a:srgbClr val="33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304800" y="985838"/>
            <a:ext cx="8534400" cy="5226051"/>
            <a:chOff x="192" y="621"/>
            <a:chExt cx="5376" cy="3292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3408" y="624"/>
              <a:ext cx="2160" cy="438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1440" y="624"/>
              <a:ext cx="1968" cy="438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Hán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192" y="621"/>
              <a:ext cx="1248" cy="438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9" name="Line 7"/>
            <p:cNvSpPr>
              <a:spLocks noChangeShapeType="1"/>
            </p:cNvSpPr>
            <p:nvPr/>
          </p:nvSpPr>
          <p:spPr bwMode="auto">
            <a:xfrm>
              <a:off x="192" y="624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0" name="Line 8"/>
            <p:cNvSpPr>
              <a:spLocks noChangeShapeType="1"/>
            </p:cNvSpPr>
            <p:nvPr/>
          </p:nvSpPr>
          <p:spPr bwMode="auto">
            <a:xfrm>
              <a:off x="192" y="1062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1" name="Line 9"/>
            <p:cNvSpPr>
              <a:spLocks noChangeShapeType="1"/>
            </p:cNvSpPr>
            <p:nvPr/>
          </p:nvSpPr>
          <p:spPr bwMode="auto">
            <a:xfrm>
              <a:off x="192" y="624"/>
              <a:ext cx="0" cy="43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2" name="Line 10"/>
            <p:cNvSpPr>
              <a:spLocks noChangeShapeType="1"/>
            </p:cNvSpPr>
            <p:nvPr/>
          </p:nvSpPr>
          <p:spPr bwMode="auto">
            <a:xfrm>
              <a:off x="1440" y="624"/>
              <a:ext cx="0" cy="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3" name="Line 11"/>
            <p:cNvSpPr>
              <a:spLocks noChangeShapeType="1"/>
            </p:cNvSpPr>
            <p:nvPr/>
          </p:nvSpPr>
          <p:spPr bwMode="auto">
            <a:xfrm>
              <a:off x="3408" y="624"/>
              <a:ext cx="0" cy="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4" name="Line 12"/>
            <p:cNvSpPr>
              <a:spLocks noChangeShapeType="1"/>
            </p:cNvSpPr>
            <p:nvPr/>
          </p:nvSpPr>
          <p:spPr bwMode="auto">
            <a:xfrm>
              <a:off x="5568" y="624"/>
              <a:ext cx="0" cy="43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5" name="Rectangle 13"/>
            <p:cNvSpPr>
              <a:spLocks noChangeArrowheads="1"/>
            </p:cNvSpPr>
            <p:nvPr/>
          </p:nvSpPr>
          <p:spPr bwMode="auto">
            <a:xfrm>
              <a:off x="192" y="3120"/>
              <a:ext cx="1248" cy="793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endPara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en-US" sz="20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0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0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endPara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6" name="Line 14"/>
            <p:cNvSpPr>
              <a:spLocks noChangeShapeType="1"/>
            </p:cNvSpPr>
            <p:nvPr/>
          </p:nvSpPr>
          <p:spPr bwMode="auto">
            <a:xfrm>
              <a:off x="192" y="3120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7" name="Line 15"/>
            <p:cNvSpPr>
              <a:spLocks noChangeShapeType="1"/>
            </p:cNvSpPr>
            <p:nvPr/>
          </p:nvSpPr>
          <p:spPr bwMode="auto">
            <a:xfrm>
              <a:off x="192" y="3913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8" name="Line 16"/>
            <p:cNvSpPr>
              <a:spLocks noChangeShapeType="1"/>
            </p:cNvSpPr>
            <p:nvPr/>
          </p:nvSpPr>
          <p:spPr bwMode="auto">
            <a:xfrm>
              <a:off x="192" y="3120"/>
              <a:ext cx="0" cy="79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9" name="Line 17"/>
            <p:cNvSpPr>
              <a:spLocks noChangeShapeType="1"/>
            </p:cNvSpPr>
            <p:nvPr/>
          </p:nvSpPr>
          <p:spPr bwMode="auto">
            <a:xfrm>
              <a:off x="1440" y="3120"/>
              <a:ext cx="0" cy="7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3408" y="3120"/>
              <a:ext cx="0" cy="7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1" name="Line 19"/>
            <p:cNvSpPr>
              <a:spLocks noChangeShapeType="1"/>
            </p:cNvSpPr>
            <p:nvPr/>
          </p:nvSpPr>
          <p:spPr bwMode="auto">
            <a:xfrm>
              <a:off x="5568" y="3120"/>
              <a:ext cx="0" cy="79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2" name="Rectangle 20"/>
            <p:cNvSpPr>
              <a:spLocks noChangeArrowheads="1"/>
            </p:cNvSpPr>
            <p:nvPr/>
          </p:nvSpPr>
          <p:spPr bwMode="auto">
            <a:xfrm>
              <a:off x="192" y="1056"/>
              <a:ext cx="1248" cy="1296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en-US" sz="20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endPara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3" name="Line 21"/>
            <p:cNvSpPr>
              <a:spLocks noChangeShapeType="1"/>
            </p:cNvSpPr>
            <p:nvPr/>
          </p:nvSpPr>
          <p:spPr bwMode="auto">
            <a:xfrm>
              <a:off x="192" y="1056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4" name="Line 22"/>
            <p:cNvSpPr>
              <a:spLocks noChangeShapeType="1"/>
            </p:cNvSpPr>
            <p:nvPr/>
          </p:nvSpPr>
          <p:spPr bwMode="auto">
            <a:xfrm>
              <a:off x="192" y="1056"/>
              <a:ext cx="0" cy="79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5" name="Line 23"/>
            <p:cNvSpPr>
              <a:spLocks noChangeShapeType="1"/>
            </p:cNvSpPr>
            <p:nvPr/>
          </p:nvSpPr>
          <p:spPr bwMode="auto">
            <a:xfrm>
              <a:off x="1440" y="1056"/>
              <a:ext cx="0" cy="7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6" name="Line 24"/>
            <p:cNvSpPr>
              <a:spLocks noChangeShapeType="1"/>
            </p:cNvSpPr>
            <p:nvPr/>
          </p:nvSpPr>
          <p:spPr bwMode="auto">
            <a:xfrm>
              <a:off x="3408" y="1056"/>
              <a:ext cx="0" cy="7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7" name="Line 25"/>
            <p:cNvSpPr>
              <a:spLocks noChangeShapeType="1"/>
            </p:cNvSpPr>
            <p:nvPr/>
          </p:nvSpPr>
          <p:spPr bwMode="auto">
            <a:xfrm>
              <a:off x="5568" y="1056"/>
              <a:ext cx="0" cy="79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8" name="Rectangle 26"/>
            <p:cNvSpPr>
              <a:spLocks noChangeArrowheads="1"/>
            </p:cNvSpPr>
            <p:nvPr/>
          </p:nvSpPr>
          <p:spPr bwMode="auto">
            <a:xfrm>
              <a:off x="192" y="2352"/>
              <a:ext cx="1248" cy="768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en-US" sz="20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0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9" name="Line 27"/>
            <p:cNvSpPr>
              <a:spLocks noChangeShapeType="1"/>
            </p:cNvSpPr>
            <p:nvPr/>
          </p:nvSpPr>
          <p:spPr bwMode="auto">
            <a:xfrm>
              <a:off x="192" y="2352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0" name="Line 28"/>
            <p:cNvSpPr>
              <a:spLocks noChangeShapeType="1"/>
            </p:cNvSpPr>
            <p:nvPr/>
          </p:nvSpPr>
          <p:spPr bwMode="auto">
            <a:xfrm>
              <a:off x="192" y="3120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1" name="Line 29"/>
            <p:cNvSpPr>
              <a:spLocks noChangeShapeType="1"/>
            </p:cNvSpPr>
            <p:nvPr/>
          </p:nvSpPr>
          <p:spPr bwMode="auto">
            <a:xfrm>
              <a:off x="192" y="1824"/>
              <a:ext cx="0" cy="12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2" name="Line 30"/>
            <p:cNvSpPr>
              <a:spLocks noChangeShapeType="1"/>
            </p:cNvSpPr>
            <p:nvPr/>
          </p:nvSpPr>
          <p:spPr bwMode="auto">
            <a:xfrm>
              <a:off x="1440" y="1824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3" name="Line 31"/>
            <p:cNvSpPr>
              <a:spLocks noChangeShapeType="1"/>
            </p:cNvSpPr>
            <p:nvPr/>
          </p:nvSpPr>
          <p:spPr bwMode="auto">
            <a:xfrm>
              <a:off x="3408" y="1824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4" name="Line 32"/>
            <p:cNvSpPr>
              <a:spLocks noChangeShapeType="1"/>
            </p:cNvSpPr>
            <p:nvPr/>
          </p:nvSpPr>
          <p:spPr bwMode="auto">
            <a:xfrm>
              <a:off x="5568" y="1824"/>
              <a:ext cx="0" cy="12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2286000" y="16764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5410200" y="16764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 Box 35"/>
          <p:cNvSpPr txBox="1">
            <a:spLocks noChangeArrowheads="1"/>
          </p:cNvSpPr>
          <p:nvPr/>
        </p:nvSpPr>
        <p:spPr bwMode="auto">
          <a:xfrm>
            <a:off x="2362200" y="3810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2286000" y="3733800"/>
            <a:ext cx="3124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5410200" y="3733800"/>
            <a:ext cx="33528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2286000" y="4953000"/>
            <a:ext cx="3124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5410200" y="4953000"/>
            <a:ext cx="33528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2017" grpId="0"/>
      <p:bldP spid="42018" grpId="0"/>
      <p:bldP spid="42020" grpId="0"/>
      <p:bldP spid="42021" grpId="0"/>
      <p:bldP spid="42022" grpId="0"/>
      <p:bldP spid="420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669925" y="41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0" y="16002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0" y="213360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Bí: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CFF33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en-US" sz="29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3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NGHĨA 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VẠN XUÂN (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542 -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602)</a:t>
            </a:r>
          </a:p>
        </p:txBody>
      </p:sp>
      <p:sp>
        <p:nvSpPr>
          <p:cNvPr id="20485" name="Title 1"/>
          <p:cNvSpPr>
            <a:spLocks/>
          </p:cNvSpPr>
          <p:nvPr/>
        </p:nvSpPr>
        <p:spPr bwMode="auto">
          <a:xfrm>
            <a:off x="762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1. Nhà Lương siết chặt ách đô hộ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4343400" cy="1249363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Bình.Tổ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ngấm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91380"/>
            <a:ext cx="3657600" cy="5280819"/>
          </a:xfrm>
        </p:spPr>
      </p:pic>
    </p:spTree>
    <p:extLst>
      <p:ext uri="{BB962C8B-B14F-4D97-AF65-F5344CB8AC3E}">
        <p14:creationId xmlns="" xmlns:p14="http://schemas.microsoft.com/office/powerpoint/2010/main" val="18923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669925" y="41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2424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Nguyên nhân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85800" y="2971800"/>
            <a:ext cx="69326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Khởi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nghĩa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bùng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nổ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CFF33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en-US" sz="29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3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NGHĨA 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VẠN XUÂN (542- 602)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0" y="16002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Vạn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0" y="213360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Bí</a:t>
            </a:r>
            <a:endParaRPr lang="en-US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Title 1"/>
          <p:cNvSpPr>
            <a:spLocks/>
          </p:cNvSpPr>
          <p:nvPr/>
        </p:nvSpPr>
        <p:spPr bwMode="auto">
          <a:xfrm>
            <a:off x="762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1. Nhà Lương siết chặt ách đô hộ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109912"/>
            <a:ext cx="8839200" cy="34432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>
            <a:spLocks noChangeArrowheads="1"/>
          </p:cNvSpPr>
          <p:nvPr/>
        </p:nvSpPr>
        <p:spPr bwMode="auto">
          <a:xfrm>
            <a:off x="4114800" y="3576493"/>
            <a:ext cx="3352800" cy="2743200"/>
          </a:xfrm>
          <a:prstGeom prst="wedgeEllipseCallout">
            <a:avLst>
              <a:gd name="adj1" fmla="val -101468"/>
              <a:gd name="adj2" fmla="val -36111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CFF33"/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</a:t>
            </a:r>
            <a:r>
              <a:rPr lang="en-US" sz="29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3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NGHĨA 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VẠN XUÂN (</a:t>
            </a:r>
            <a:r>
              <a:rPr lang="en-US" sz="2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542 -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2424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Nguyên nhân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0" y="16002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Bí.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Vạn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0" y="213360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Bí</a:t>
            </a:r>
            <a:endParaRPr lang="en-US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Title 1"/>
          <p:cNvSpPr>
            <a:spLocks/>
          </p:cNvSpPr>
          <p:nvPr/>
        </p:nvSpPr>
        <p:spPr bwMode="auto">
          <a:xfrm>
            <a:off x="762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1. Nhà Lương siết chặt ách đô hộ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14&quot;&gt;&lt;property id=&quot;20148&quot; value=&quot;5&quot;/&gt;&lt;property id=&quot;20300&quot; value=&quot;Slide 15&quot;/&gt;&lt;property id=&quot;20307&quot; value=&quot;266&quot;/&gt;&lt;/object&gt;&lt;object type=&quot;3&quot; unique_id=&quot;10015&quot;&gt;&lt;property id=&quot;20148&quot; value=&quot;5&quot;/&gt;&lt;property id=&quot;20300&quot; value=&quot;Slide 17&quot;/&gt;&lt;property id=&quot;20307&quot; value=&quot;267&quot;/&gt;&lt;/object&gt;&lt;object type=&quot;3&quot; unique_id=&quot;10024&quot;&gt;&lt;property id=&quot;20148&quot; value=&quot;5&quot;/&gt;&lt;property id=&quot;20300&quot; value=&quot;Slide 19 - &amp;quot;Hướng dẫn tự học&amp;quot;&quot;/&gt;&lt;property id=&quot;20307&quot; value=&quot;276&quot;/&gt;&lt;/object&gt;&lt;object type=&quot;3&quot; unique_id=&quot;10451&quot;&gt;&lt;property id=&quot;20148&quot; value=&quot;5&quot;/&gt;&lt;property id=&quot;20300&quot; value=&quot;Slide 3&quot;/&gt;&lt;property id=&quot;20307&quot; value=&quot;279&quot;/&gt;&lt;/object&gt;&lt;object type=&quot;3&quot; unique_id=&quot;10452&quot;&gt;&lt;property id=&quot;20148&quot; value=&quot;5&quot;/&gt;&lt;property id=&quot;20300&quot; value=&quot;Slide 5&quot;/&gt;&lt;property id=&quot;20307&quot; value=&quot;280&quot;/&gt;&lt;/object&gt;&lt;object type=&quot;3&quot; unique_id=&quot;10453&quot;&gt;&lt;property id=&quot;20148&quot; value=&quot;5&quot;/&gt;&lt;property id=&quot;20300&quot; value=&quot;Slide 6&quot;/&gt;&lt;property id=&quot;20307&quot; value=&quot;282&quot;/&gt;&lt;/object&gt;&lt;object type=&quot;3&quot; unique_id=&quot;10454&quot;&gt;&lt;property id=&quot;20148&quot; value=&quot;5&quot;/&gt;&lt;property id=&quot;20300&quot; value=&quot;Slide 7 - &amp;quot;Lý Bí (còn gọi là Lý Bôn), quê ở Thái Bình.Tổ tiên là người Trung Quốc nhưng sang nước ta lập nghiệp từ lâu. Ông đư&quot;/&gt;&lt;property id=&quot;20307&quot; value=&quot;295&quot;/&gt;&lt;/object&gt;&lt;object type=&quot;3&quot; unique_id=&quot;10455&quot;&gt;&lt;property id=&quot;20148&quot; value=&quot;5&quot;/&gt;&lt;property id=&quot;20300&quot; value=&quot;Slide 8&quot;/&gt;&lt;property id=&quot;20307&quot; value=&quot;285&quot;/&gt;&lt;/object&gt;&lt;object type=&quot;3&quot; unique_id=&quot;10456&quot;&gt;&lt;property id=&quot;20148&quot; value=&quot;5&quot;/&gt;&lt;property id=&quot;20300&quot; value=&quot;Slide 10&quot;/&gt;&lt;property id=&quot;20307&quot; value=&quot;286&quot;/&gt;&lt;/object&gt;&lt;object type=&quot;3&quot; unique_id=&quot;10457&quot;&gt;&lt;property id=&quot;20148&quot; value=&quot;5&quot;/&gt;&lt;property id=&quot;20300&quot; value=&quot;Slide 11&quot;/&gt;&lt;property id=&quot;20307&quot; value=&quot;287&quot;/&gt;&lt;/object&gt;&lt;object type=&quot;3&quot; unique_id=&quot;10458&quot;&gt;&lt;property id=&quot;20148&quot; value=&quot;5&quot;/&gt;&lt;property id=&quot;20300&quot; value=&quot;Slide 12&quot;/&gt;&lt;property id=&quot;20307&quot; value=&quot;294&quot;/&gt;&lt;/object&gt;&lt;object type=&quot;3&quot; unique_id=&quot;10459&quot;&gt;&lt;property id=&quot;20148&quot; value=&quot;5&quot;/&gt;&lt;property id=&quot;20300&quot; value=&quot;Slide 13&quot;/&gt;&lt;property id=&quot;20307&quot; value=&quot;293&quot;/&gt;&lt;/object&gt;&lt;object type=&quot;3&quot; unique_id=&quot;10460&quot;&gt;&lt;property id=&quot;20148&quot; value=&quot;5&quot;/&gt;&lt;property id=&quot;20300&quot; value=&quot;Slide 14&quot;/&gt;&lt;property id=&quot;20307&quot; value=&quot;292&quot;/&gt;&lt;/object&gt;&lt;object type=&quot;3&quot; unique_id=&quot;10461&quot;&gt;&lt;property id=&quot;20148&quot; value=&quot;5&quot;/&gt;&lt;property id=&quot;20300&quot; value=&quot;Slide 16&quot;/&gt;&lt;property id=&quot;20307&quot; value=&quot;288&quot;/&gt;&lt;/object&gt;&lt;object type=&quot;3&quot; unique_id=&quot;10462&quot;&gt;&lt;property id=&quot;20148&quot; value=&quot;5&quot;/&gt;&lt;property id=&quot;20300&quot; value=&quot;Slide 18&quot;/&gt;&lt;property id=&quot;20307&quot; value=&quot;296&quot;/&gt;&lt;/object&gt;&lt;object type=&quot;3&quot; unique_id=&quot;10616&quot;&gt;&lt;property id=&quot;20148&quot; value=&quot;5&quot;/&gt;&lt;property id=&quot;20300&quot; value=&quot;Slide 1&quot;/&gt;&lt;property id=&quot;20307&quot; value=&quot;297&quot;/&gt;&lt;/object&gt;&lt;/object&gt;&lt;object type=&quot;8&quot; unique_id=&quot;1004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ISPRING_SLIDE_INDENT_LEVEL" val="0"/>
  <p:tag name="ISPRING_RESOURCE_AUDIO" val="30553600.wav"/>
  <p:tag name="ISPRING_AUDIO_FULL_PATH" val="D:\GIAO AN DT 1314\VAN SU DIA\GIAO AN MAO 2\KHOI NGHIA LI BI 1\audio\30553600.wav"/>
  <p:tag name="ISPRING_AUDIO_RELATIVE_PATH" val="KHOI NGHIA LI BI 1\audio\30553600.wav"/>
  <p:tag name="GENSWF_SLIDE_TITLE" val="Các đơn vị hành chính"/>
  <p:tag name="ISPRING_PRESENTER_ID" val="None"/>
  <p:tag name="ISPRING_SLIDE_ID" val="{089CEACC-37BF-4CB2-A6BC-3DA2441D99F5}"/>
  <p:tag name="GENSWF_ADVANCE_TIME" val="48.165"/>
  <p:tag name="TIMING" val="|11.846|2.215|2.144|2.525|11.337|1.085|1.326|2.3|1.113|2.886|1.929|3.806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1164</Words>
  <Application>Microsoft Office PowerPoint</Application>
  <PresentationFormat>On-screen Show (4:3)</PresentationFormat>
  <Paragraphs>175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Lý Bí (còn gọi là Lý Bôn), quê ở Thái Bình.Tổ tiên là người Trung Quốc nhưng sang nước ta lập nghiệp từ lâu. Ông được cử giữ chức chỉ huy quân đội ở Đức Châu (Nghệ An-Hà Tĩnh). Vì căm ghét bọn đô hộ, ông từ quan về quê, ngấm ngầm liên lạc với các hào kiệt để chuẩn bị nổi dậy.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Hướng dẫn tự học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X553M</dc:creator>
  <cp:lastModifiedBy>KHANH</cp:lastModifiedBy>
  <cp:revision>124</cp:revision>
  <dcterms:created xsi:type="dcterms:W3CDTF">2016-09-02T03:01:57Z</dcterms:created>
  <dcterms:modified xsi:type="dcterms:W3CDTF">2020-04-15T01:16:52Z</dcterms:modified>
</cp:coreProperties>
</file>