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FD1E-8724-4B0F-9E02-7C92AAF372B9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28AB-1AD3-4109-98DB-E338D90F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FD1E-8724-4B0F-9E02-7C92AAF372B9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28AB-1AD3-4109-98DB-E338D90F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4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FD1E-8724-4B0F-9E02-7C92AAF372B9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28AB-1AD3-4109-98DB-E338D90F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2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FD1E-8724-4B0F-9E02-7C92AAF372B9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28AB-1AD3-4109-98DB-E338D90F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4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FD1E-8724-4B0F-9E02-7C92AAF372B9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28AB-1AD3-4109-98DB-E338D90F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8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FD1E-8724-4B0F-9E02-7C92AAF372B9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28AB-1AD3-4109-98DB-E338D90F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9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FD1E-8724-4B0F-9E02-7C92AAF372B9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28AB-1AD3-4109-98DB-E338D90F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0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FD1E-8724-4B0F-9E02-7C92AAF372B9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28AB-1AD3-4109-98DB-E338D90F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7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FD1E-8724-4B0F-9E02-7C92AAF372B9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28AB-1AD3-4109-98DB-E338D90F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5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FD1E-8724-4B0F-9E02-7C92AAF372B9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28AB-1AD3-4109-98DB-E338D90F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9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FD1E-8724-4B0F-9E02-7C92AAF372B9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28AB-1AD3-4109-98DB-E338D90F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9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FD1E-8724-4B0F-9E02-7C92AAF372B9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C28AB-1AD3-4109-98DB-E338D90F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4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Tỉa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hoa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trang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trí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mới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ăn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từ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một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loại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rau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quả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9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Việt</a:t>
            </a:r>
            <a:r>
              <a:rPr lang="en-US" dirty="0" smtClean="0"/>
              <a:t> Nam, </a:t>
            </a: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ơi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1601"/>
            <a:ext cx="8229600" cy="4147796"/>
          </a:xfrm>
        </p:spPr>
      </p:pic>
    </p:spTree>
    <p:extLst>
      <p:ext uri="{BB962C8B-B14F-4D97-AF65-F5344CB8AC3E}">
        <p14:creationId xmlns:p14="http://schemas.microsoft.com/office/powerpoint/2010/main" val="264875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514600"/>
            <a:ext cx="4038600" cy="2689707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43200"/>
            <a:ext cx="2420937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9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0"/>
            <a:ext cx="4358481" cy="409654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28800"/>
            <a:ext cx="4267200" cy="4114800"/>
          </a:xfrm>
        </p:spPr>
      </p:pic>
      <p:cxnSp>
        <p:nvCxnSpPr>
          <p:cNvPr id="8" name="Straight Connector 7"/>
          <p:cNvCxnSpPr/>
          <p:nvPr/>
        </p:nvCxnSpPr>
        <p:spPr>
          <a:xfrm>
            <a:off x="3962400" y="1600200"/>
            <a:ext cx="76200" cy="51054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986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I.Tỉa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huệ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ớt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B1: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ớt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ớt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1cm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09800"/>
            <a:ext cx="4114800" cy="3733800"/>
          </a:xfrm>
        </p:spPr>
      </p:pic>
    </p:spTree>
    <p:extLst>
      <p:ext uri="{BB962C8B-B14F-4D97-AF65-F5344CB8AC3E}">
        <p14:creationId xmlns:p14="http://schemas.microsoft.com/office/powerpoint/2010/main" val="21264757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4,5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57400"/>
            <a:ext cx="4343400" cy="3429000"/>
          </a:xfrm>
        </p:spPr>
      </p:pic>
    </p:spTree>
    <p:extLst>
      <p:ext uri="{BB962C8B-B14F-4D97-AF65-F5344CB8AC3E}">
        <p14:creationId xmlns:p14="http://schemas.microsoft.com/office/powerpoint/2010/main" val="23430310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B3: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ớt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ớt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33600"/>
            <a:ext cx="4267200" cy="3276600"/>
          </a:xfrm>
        </p:spPr>
      </p:pic>
    </p:spTree>
    <p:extLst>
      <p:ext uri="{BB962C8B-B14F-4D97-AF65-F5344CB8AC3E}">
        <p14:creationId xmlns:p14="http://schemas.microsoft.com/office/powerpoint/2010/main" val="8518988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B4: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ớt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15-20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81200"/>
            <a:ext cx="4267200" cy="3500903"/>
          </a:xfrm>
        </p:spPr>
      </p:pic>
    </p:spTree>
    <p:extLst>
      <p:ext uri="{BB962C8B-B14F-4D97-AF65-F5344CB8AC3E}">
        <p14:creationId xmlns:p14="http://schemas.microsoft.com/office/powerpoint/2010/main" val="23923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1958181"/>
            <a:ext cx="5238750" cy="3810000"/>
          </a:xfrm>
        </p:spPr>
      </p:pic>
    </p:spTree>
    <p:extLst>
      <p:ext uri="{BB962C8B-B14F-4D97-AF65-F5344CB8AC3E}">
        <p14:creationId xmlns:p14="http://schemas.microsoft.com/office/powerpoint/2010/main" val="382339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hết</a:t>
            </a:r>
            <a:r>
              <a:rPr lang="en-US" dirty="0" smtClean="0"/>
              <a:t>, </a:t>
            </a:r>
            <a:r>
              <a:rPr lang="en-US" dirty="0" err="1" smtClean="0"/>
              <a:t>mong</a:t>
            </a:r>
            <a:r>
              <a:rPr lang="en-US" dirty="0" smtClean="0"/>
              <a:t>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góp</a:t>
            </a:r>
            <a:r>
              <a:rPr lang="en-US" dirty="0" smtClean="0"/>
              <a:t> ý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4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132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I. Nguyên liệu, dụng cụ -</vt:lpstr>
      <vt:lpstr>PowerPoint Presentation</vt:lpstr>
      <vt:lpstr>I.Tỉa hoa huệ tây bằng ớt</vt:lpstr>
      <vt:lpstr>PowerPoint Presentation</vt:lpstr>
      <vt:lpstr>PowerPoint Presentation</vt:lpstr>
      <vt:lpstr>PowerPoint Presentation</vt:lpstr>
      <vt:lpstr>Sản phẩm đã hoàn thành</vt:lpstr>
      <vt:lpstr>Bài thuyết trình của chúng em đến đây là hết, mong mọi người đóng góp ý kiến để chúng em làm tốt lên</vt:lpstr>
      <vt:lpstr>Việt Nam, tổ quốc ơi!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bạn đến với bài thuyết trình của chúng em</dc:title>
  <dc:creator>OSC</dc:creator>
  <cp:lastModifiedBy>Admin</cp:lastModifiedBy>
  <cp:revision>10</cp:revision>
  <dcterms:created xsi:type="dcterms:W3CDTF">2019-02-28T13:22:42Z</dcterms:created>
  <dcterms:modified xsi:type="dcterms:W3CDTF">2020-04-14T02:53:09Z</dcterms:modified>
</cp:coreProperties>
</file>