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78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 Id="rId9"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D880C2-3387-40D1-85D9-50865E6CAE92}" type="datetimeFigureOut">
              <a:rPr lang="en-US" smtClean="0"/>
              <a:t>18/4/2020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F1884-330D-4CDE-8DC8-60634CB7237B}" type="slidenum">
              <a:rPr lang="en-US" smtClean="0"/>
              <a:t>‹#›</a:t>
            </a:fld>
            <a:endParaRPr lang="en-US"/>
          </a:p>
        </p:txBody>
      </p:sp>
    </p:spTree>
    <p:extLst>
      <p:ext uri="{BB962C8B-B14F-4D97-AF65-F5344CB8AC3E}">
        <p14:creationId xmlns:p14="http://schemas.microsoft.com/office/powerpoint/2010/main" val="709877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D880C2-3387-40D1-85D9-50865E6CAE92}" type="datetimeFigureOut">
              <a:rPr lang="en-US" smtClean="0"/>
              <a:t>18/4/2020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F1884-330D-4CDE-8DC8-60634CB7237B}" type="slidenum">
              <a:rPr lang="en-US" smtClean="0"/>
              <a:t>‹#›</a:t>
            </a:fld>
            <a:endParaRPr lang="en-US"/>
          </a:p>
        </p:txBody>
      </p:sp>
    </p:spTree>
    <p:extLst>
      <p:ext uri="{BB962C8B-B14F-4D97-AF65-F5344CB8AC3E}">
        <p14:creationId xmlns:p14="http://schemas.microsoft.com/office/powerpoint/2010/main" val="1909946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D880C2-3387-40D1-85D9-50865E6CAE92}" type="datetimeFigureOut">
              <a:rPr lang="en-US" smtClean="0"/>
              <a:t>18/4/2020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F1884-330D-4CDE-8DC8-60634CB7237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00429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D880C2-3387-40D1-85D9-50865E6CAE92}" type="datetimeFigureOut">
              <a:rPr lang="en-US" smtClean="0"/>
              <a:t>18/4/2020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F1884-330D-4CDE-8DC8-60634CB7237B}" type="slidenum">
              <a:rPr lang="en-US" smtClean="0"/>
              <a:t>‹#›</a:t>
            </a:fld>
            <a:endParaRPr lang="en-US"/>
          </a:p>
        </p:txBody>
      </p:sp>
    </p:spTree>
    <p:extLst>
      <p:ext uri="{BB962C8B-B14F-4D97-AF65-F5344CB8AC3E}">
        <p14:creationId xmlns:p14="http://schemas.microsoft.com/office/powerpoint/2010/main" val="4268705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D880C2-3387-40D1-85D9-50865E6CAE92}" type="datetimeFigureOut">
              <a:rPr lang="en-US" smtClean="0"/>
              <a:t>18/4/2020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F1884-330D-4CDE-8DC8-60634CB723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23799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D880C2-3387-40D1-85D9-50865E6CAE92}" type="datetimeFigureOut">
              <a:rPr lang="en-US" smtClean="0"/>
              <a:t>18/4/2020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F1884-330D-4CDE-8DC8-60634CB7237B}" type="slidenum">
              <a:rPr lang="en-US" smtClean="0"/>
              <a:t>‹#›</a:t>
            </a:fld>
            <a:endParaRPr lang="en-US"/>
          </a:p>
        </p:txBody>
      </p:sp>
    </p:spTree>
    <p:extLst>
      <p:ext uri="{BB962C8B-B14F-4D97-AF65-F5344CB8AC3E}">
        <p14:creationId xmlns:p14="http://schemas.microsoft.com/office/powerpoint/2010/main" val="3104280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D880C2-3387-40D1-85D9-50865E6CAE92}" type="datetimeFigureOut">
              <a:rPr lang="en-US" smtClean="0"/>
              <a:t>18/4/2020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F1884-330D-4CDE-8DC8-60634CB7237B}" type="slidenum">
              <a:rPr lang="en-US" smtClean="0"/>
              <a:t>‹#›</a:t>
            </a:fld>
            <a:endParaRPr lang="en-US"/>
          </a:p>
        </p:txBody>
      </p:sp>
    </p:spTree>
    <p:extLst>
      <p:ext uri="{BB962C8B-B14F-4D97-AF65-F5344CB8AC3E}">
        <p14:creationId xmlns:p14="http://schemas.microsoft.com/office/powerpoint/2010/main" val="3496123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D880C2-3387-40D1-85D9-50865E6CAE92}" type="datetimeFigureOut">
              <a:rPr lang="en-US" smtClean="0"/>
              <a:t>18/4/2020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F1884-330D-4CDE-8DC8-60634CB7237B}" type="slidenum">
              <a:rPr lang="en-US" smtClean="0"/>
              <a:t>‹#›</a:t>
            </a:fld>
            <a:endParaRPr lang="en-US"/>
          </a:p>
        </p:txBody>
      </p:sp>
    </p:spTree>
    <p:extLst>
      <p:ext uri="{BB962C8B-B14F-4D97-AF65-F5344CB8AC3E}">
        <p14:creationId xmlns:p14="http://schemas.microsoft.com/office/powerpoint/2010/main" val="2480411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D880C2-3387-40D1-85D9-50865E6CAE92}" type="datetimeFigureOut">
              <a:rPr lang="en-US" smtClean="0"/>
              <a:t>18/4/2020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F1884-330D-4CDE-8DC8-60634CB7237B}" type="slidenum">
              <a:rPr lang="en-US" smtClean="0"/>
              <a:t>‹#›</a:t>
            </a:fld>
            <a:endParaRPr lang="en-US"/>
          </a:p>
        </p:txBody>
      </p:sp>
    </p:spTree>
    <p:extLst>
      <p:ext uri="{BB962C8B-B14F-4D97-AF65-F5344CB8AC3E}">
        <p14:creationId xmlns:p14="http://schemas.microsoft.com/office/powerpoint/2010/main" val="1235245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D880C2-3387-40D1-85D9-50865E6CAE92}" type="datetimeFigureOut">
              <a:rPr lang="en-US" smtClean="0"/>
              <a:t>18/4/2020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F1884-330D-4CDE-8DC8-60634CB7237B}" type="slidenum">
              <a:rPr lang="en-US" smtClean="0"/>
              <a:t>‹#›</a:t>
            </a:fld>
            <a:endParaRPr lang="en-US"/>
          </a:p>
        </p:txBody>
      </p:sp>
    </p:spTree>
    <p:extLst>
      <p:ext uri="{BB962C8B-B14F-4D97-AF65-F5344CB8AC3E}">
        <p14:creationId xmlns:p14="http://schemas.microsoft.com/office/powerpoint/2010/main" val="4008805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D880C2-3387-40D1-85D9-50865E6CAE92}" type="datetimeFigureOut">
              <a:rPr lang="en-US" smtClean="0"/>
              <a:t>18/4/2020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8F1884-330D-4CDE-8DC8-60634CB7237B}" type="slidenum">
              <a:rPr lang="en-US" smtClean="0"/>
              <a:t>‹#›</a:t>
            </a:fld>
            <a:endParaRPr lang="en-US"/>
          </a:p>
        </p:txBody>
      </p:sp>
    </p:spTree>
    <p:extLst>
      <p:ext uri="{BB962C8B-B14F-4D97-AF65-F5344CB8AC3E}">
        <p14:creationId xmlns:p14="http://schemas.microsoft.com/office/powerpoint/2010/main" val="2831173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D880C2-3387-40D1-85D9-50865E6CAE92}" type="datetimeFigureOut">
              <a:rPr lang="en-US" smtClean="0"/>
              <a:t>18/4/2020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8F1884-330D-4CDE-8DC8-60634CB7237B}" type="slidenum">
              <a:rPr lang="en-US" smtClean="0"/>
              <a:t>‹#›</a:t>
            </a:fld>
            <a:endParaRPr lang="en-US"/>
          </a:p>
        </p:txBody>
      </p:sp>
    </p:spTree>
    <p:extLst>
      <p:ext uri="{BB962C8B-B14F-4D97-AF65-F5344CB8AC3E}">
        <p14:creationId xmlns:p14="http://schemas.microsoft.com/office/powerpoint/2010/main" val="2592883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D880C2-3387-40D1-85D9-50865E6CAE92}" type="datetimeFigureOut">
              <a:rPr lang="en-US" smtClean="0"/>
              <a:t>18/4/2020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8F1884-330D-4CDE-8DC8-60634CB7237B}" type="slidenum">
              <a:rPr lang="en-US" smtClean="0"/>
              <a:t>‹#›</a:t>
            </a:fld>
            <a:endParaRPr lang="en-US"/>
          </a:p>
        </p:txBody>
      </p:sp>
    </p:spTree>
    <p:extLst>
      <p:ext uri="{BB962C8B-B14F-4D97-AF65-F5344CB8AC3E}">
        <p14:creationId xmlns:p14="http://schemas.microsoft.com/office/powerpoint/2010/main" val="1723959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880C2-3387-40D1-85D9-50865E6CAE92}" type="datetimeFigureOut">
              <a:rPr lang="en-US" smtClean="0"/>
              <a:t>18/4/2020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8F1884-330D-4CDE-8DC8-60634CB7237B}" type="slidenum">
              <a:rPr lang="en-US" smtClean="0"/>
              <a:t>‹#›</a:t>
            </a:fld>
            <a:endParaRPr lang="en-US"/>
          </a:p>
        </p:txBody>
      </p:sp>
    </p:spTree>
    <p:extLst>
      <p:ext uri="{BB962C8B-B14F-4D97-AF65-F5344CB8AC3E}">
        <p14:creationId xmlns:p14="http://schemas.microsoft.com/office/powerpoint/2010/main" val="3661804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6D880C2-3387-40D1-85D9-50865E6CAE92}" type="datetimeFigureOut">
              <a:rPr lang="en-US" smtClean="0"/>
              <a:t>18/4/2020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8F1884-330D-4CDE-8DC8-60634CB7237B}" type="slidenum">
              <a:rPr lang="en-US" smtClean="0"/>
              <a:t>‹#›</a:t>
            </a:fld>
            <a:endParaRPr lang="en-US"/>
          </a:p>
        </p:txBody>
      </p:sp>
    </p:spTree>
    <p:extLst>
      <p:ext uri="{BB962C8B-B14F-4D97-AF65-F5344CB8AC3E}">
        <p14:creationId xmlns:p14="http://schemas.microsoft.com/office/powerpoint/2010/main" val="957815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6D880C2-3387-40D1-85D9-50865E6CAE92}" type="datetimeFigureOut">
              <a:rPr lang="en-US" smtClean="0"/>
              <a:t>18/4/2020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8F1884-330D-4CDE-8DC8-60634CB7237B}" type="slidenum">
              <a:rPr lang="en-US" smtClean="0"/>
              <a:t>‹#›</a:t>
            </a:fld>
            <a:endParaRPr lang="en-US"/>
          </a:p>
        </p:txBody>
      </p:sp>
    </p:spTree>
    <p:extLst>
      <p:ext uri="{BB962C8B-B14F-4D97-AF65-F5344CB8AC3E}">
        <p14:creationId xmlns:p14="http://schemas.microsoft.com/office/powerpoint/2010/main" val="421133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6D880C2-3387-40D1-85D9-50865E6CAE92}" type="datetimeFigureOut">
              <a:rPr lang="en-US" smtClean="0"/>
              <a:t>18/4/2020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28F1884-330D-4CDE-8DC8-60634CB7237B}" type="slidenum">
              <a:rPr lang="en-US" smtClean="0"/>
              <a:t>‹#›</a:t>
            </a:fld>
            <a:endParaRPr lang="en-US"/>
          </a:p>
        </p:txBody>
      </p:sp>
    </p:spTree>
    <p:extLst>
      <p:ext uri="{BB962C8B-B14F-4D97-AF65-F5344CB8AC3E}">
        <p14:creationId xmlns:p14="http://schemas.microsoft.com/office/powerpoint/2010/main" val="6645753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png"/><Relationship Id="rId1" Type="http://schemas.openxmlformats.org/officeDocument/2006/relationships/slideLayout" Target="../slideLayouts/slideLayout7.xml"/><Relationship Id="rId6" Type="http://schemas.openxmlformats.org/officeDocument/2006/relationships/image" Target="../media/image31.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9.png"/><Relationship Id="rId9" Type="http://schemas.openxmlformats.org/officeDocument/2006/relationships/image" Target="../media/image34.png"/></Relationships>
</file>

<file path=ppt/slides/_rels/slide11.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slideLayout" Target="../slideLayouts/slideLayout7.xml"/><Relationship Id="rId1" Type="http://schemas.openxmlformats.org/officeDocument/2006/relationships/video" Target="https://www.youtube.com/embed/TjckbZngaPU"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slideLayout" Target="../slideLayouts/slideLayout7.xml"/><Relationship Id="rId1" Type="http://schemas.openxmlformats.org/officeDocument/2006/relationships/video" Target="https://www.youtube.com/embed/CZdkKzG-IxI"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slideLayout" Target="../slideLayouts/slideLayout7.xml"/><Relationship Id="rId1" Type="http://schemas.openxmlformats.org/officeDocument/2006/relationships/video" Target="https://www.youtube.com/embed/-V7yCR4SQto"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0MYICTcutAU"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10.bin"/><Relationship Id="rId18" Type="http://schemas.openxmlformats.org/officeDocument/2006/relationships/image" Target="../media/image13.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10.wmf"/><Relationship Id="rId17" Type="http://schemas.openxmlformats.org/officeDocument/2006/relationships/oleObject" Target="../embeddings/oleObject12.bin"/><Relationship Id="rId2" Type="http://schemas.openxmlformats.org/officeDocument/2006/relationships/slideLayout" Target="../slideLayouts/slideLayout2.xml"/><Relationship Id="rId16" Type="http://schemas.openxmlformats.org/officeDocument/2006/relationships/image" Target="../media/image12.wmf"/><Relationship Id="rId20" Type="http://schemas.openxmlformats.org/officeDocument/2006/relationships/image" Target="../media/image14.wmf"/><Relationship Id="rId1" Type="http://schemas.openxmlformats.org/officeDocument/2006/relationships/vmlDrawing" Target="../drawings/vmlDrawing2.vml"/><Relationship Id="rId6" Type="http://schemas.openxmlformats.org/officeDocument/2006/relationships/image" Target="../media/image7.wmf"/><Relationship Id="rId11" Type="http://schemas.openxmlformats.org/officeDocument/2006/relationships/oleObject" Target="../embeddings/oleObject9.bin"/><Relationship Id="rId5" Type="http://schemas.openxmlformats.org/officeDocument/2006/relationships/oleObject" Target="../embeddings/oleObject6.bin"/><Relationship Id="rId15" Type="http://schemas.openxmlformats.org/officeDocument/2006/relationships/oleObject" Target="../embeddings/oleObject11.bin"/><Relationship Id="rId10" Type="http://schemas.openxmlformats.org/officeDocument/2006/relationships/image" Target="../media/image9.wmf"/><Relationship Id="rId19" Type="http://schemas.openxmlformats.org/officeDocument/2006/relationships/oleObject" Target="../embeddings/oleObject13.bin"/><Relationship Id="rId4" Type="http://schemas.openxmlformats.org/officeDocument/2006/relationships/image" Target="../media/image6.wmf"/><Relationship Id="rId9" Type="http://schemas.openxmlformats.org/officeDocument/2006/relationships/oleObject" Target="../embeddings/oleObject8.bin"/><Relationship Id="rId14" Type="http://schemas.openxmlformats.org/officeDocument/2006/relationships/image" Target="../media/image11.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5.wmf"/></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2.xml"/><Relationship Id="rId1" Type="http://schemas.openxmlformats.org/officeDocument/2006/relationships/video" Target="https://www.youtube.com/embed/Ft3fHCrQLG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 Id="rId5" Type="http://schemas.openxmlformats.org/officeDocument/2006/relationships/image" Target="../media/image20.png"/><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04709" y="1061224"/>
            <a:ext cx="6084606" cy="584775"/>
          </a:xfrm>
          <a:prstGeom prst="rect">
            <a:avLst/>
          </a:prstGeom>
          <a:noFill/>
        </p:spPr>
        <p:txBody>
          <a:bodyPr wrap="square" rtlCol="0">
            <a:spAutoFit/>
          </a:bodyPr>
          <a:lstStyle/>
          <a:p>
            <a:pPr algn="ctr"/>
            <a:r>
              <a:rPr lang="en-US" sz="3200" dirty="0" smtClean="0">
                <a:solidFill>
                  <a:srgbClr val="FF0000"/>
                </a:solidFill>
                <a:latin typeface="Arial" panose="020B0604020202020204" pitchFamily="34" charset="0"/>
                <a:cs typeface="Arial" panose="020B0604020202020204" pitchFamily="34" charset="0"/>
              </a:rPr>
              <a:t>Hướng dẫn học online</a:t>
            </a:r>
            <a:endParaRPr lang="en-US" sz="3200" dirty="0">
              <a:solidFill>
                <a:srgbClr val="FF0000"/>
              </a:solidFill>
              <a:latin typeface="Arial" panose="020B0604020202020204" pitchFamily="34" charset="0"/>
              <a:cs typeface="Arial" panose="020B0604020202020204" pitchFamily="34" charset="0"/>
            </a:endParaRPr>
          </a:p>
        </p:txBody>
      </p:sp>
      <p:sp>
        <p:nvSpPr>
          <p:cNvPr id="5" name="TextBox 4"/>
          <p:cNvSpPr txBox="1"/>
          <p:nvPr/>
        </p:nvSpPr>
        <p:spPr>
          <a:xfrm>
            <a:off x="1037378" y="2201560"/>
            <a:ext cx="8503066" cy="1815882"/>
          </a:xfrm>
          <a:prstGeom prst="rect">
            <a:avLst/>
          </a:prstGeom>
          <a:noFill/>
        </p:spPr>
        <p:txBody>
          <a:bodyPr wrap="square" rtlCol="0">
            <a:spAutoFit/>
          </a:bodyPr>
          <a:lstStyle/>
          <a:p>
            <a:pPr marL="457200" indent="-457200">
              <a:buFontTx/>
              <a:buChar char="-"/>
            </a:pPr>
            <a:r>
              <a:rPr lang="en-US" sz="2800" dirty="0" smtClean="0">
                <a:solidFill>
                  <a:srgbClr val="0070C0"/>
                </a:solidFill>
                <a:latin typeface="Arial" panose="020B0604020202020204" pitchFamily="34" charset="0"/>
                <a:cs typeface="Arial" panose="020B0604020202020204" pitchFamily="34" charset="0"/>
              </a:rPr>
              <a:t>Chuẩn bị máy tính, máy tính bảng, điện thoại.</a:t>
            </a:r>
          </a:p>
          <a:p>
            <a:pPr marL="457200" indent="-457200">
              <a:buFontTx/>
              <a:buChar char="-"/>
            </a:pPr>
            <a:r>
              <a:rPr lang="en-US" sz="2800" dirty="0" smtClean="0">
                <a:solidFill>
                  <a:srgbClr val="0070C0"/>
                </a:solidFill>
                <a:latin typeface="Arial" panose="020B0604020202020204" pitchFamily="34" charset="0"/>
                <a:cs typeface="Arial" panose="020B0604020202020204" pitchFamily="34" charset="0"/>
              </a:rPr>
              <a:t>Chuẩn bị sách giáo khoa, vở, viết…</a:t>
            </a:r>
          </a:p>
          <a:p>
            <a:pPr marL="457200" indent="-457200">
              <a:buFontTx/>
              <a:buChar char="-"/>
            </a:pPr>
            <a:r>
              <a:rPr lang="en-US" sz="2800" dirty="0">
                <a:solidFill>
                  <a:srgbClr val="0070C0"/>
                </a:solidFill>
                <a:latin typeface="Arial" panose="020B0604020202020204" pitchFamily="34" charset="0"/>
                <a:cs typeface="Arial" panose="020B0604020202020204" pitchFamily="34" charset="0"/>
              </a:rPr>
              <a:t> </a:t>
            </a:r>
            <a:r>
              <a:rPr lang="en-US" sz="2800" dirty="0" smtClean="0">
                <a:solidFill>
                  <a:srgbClr val="0070C0"/>
                </a:solidFill>
                <a:latin typeface="Arial" panose="020B0604020202020204" pitchFamily="34" charset="0"/>
                <a:cs typeface="Arial" panose="020B0604020202020204" pitchFamily="34" charset="0"/>
              </a:rPr>
              <a:t>Lần lượt học theo hướng dẫn</a:t>
            </a:r>
          </a:p>
          <a:p>
            <a:pPr marL="457200" indent="-457200">
              <a:buFontTx/>
              <a:buChar char="-"/>
            </a:pPr>
            <a:r>
              <a:rPr lang="en-US" sz="2800" dirty="0" smtClean="0">
                <a:solidFill>
                  <a:srgbClr val="0070C0"/>
                </a:solidFill>
                <a:latin typeface="Arial" panose="020B0604020202020204" pitchFamily="34" charset="0"/>
                <a:cs typeface="Arial" panose="020B0604020202020204" pitchFamily="34" charset="0"/>
              </a:rPr>
              <a:t>Sau bài học làm bài tập vận dụng vào vở.</a:t>
            </a:r>
            <a:endParaRPr lang="en-US" sz="2800" dirty="0">
              <a:solidFill>
                <a:srgbClr val="0070C0"/>
              </a:solidFill>
              <a:latin typeface="Arial" panose="020B0604020202020204" pitchFamily="34" charset="0"/>
              <a:cs typeface="Arial" panose="020B0604020202020204" pitchFamily="34" charset="0"/>
            </a:endParaRPr>
          </a:p>
        </p:txBody>
      </p:sp>
      <p:sp>
        <p:nvSpPr>
          <p:cNvPr id="6" name="TextBox 5"/>
          <p:cNvSpPr txBox="1"/>
          <p:nvPr/>
        </p:nvSpPr>
        <p:spPr>
          <a:xfrm>
            <a:off x="888884" y="213275"/>
            <a:ext cx="9084058" cy="584775"/>
          </a:xfrm>
          <a:prstGeom prst="rect">
            <a:avLst/>
          </a:prstGeom>
          <a:noFill/>
        </p:spPr>
        <p:txBody>
          <a:bodyPr wrap="square" rtlCol="0">
            <a:spAutoFit/>
          </a:bodyPr>
          <a:lstStyle/>
          <a:p>
            <a:pPr algn="ctr"/>
            <a:r>
              <a:rPr lang="en-US" sz="3200" u="sng" dirty="0" smtClean="0">
                <a:solidFill>
                  <a:schemeClr val="accent1">
                    <a:lumMod val="50000"/>
                  </a:schemeClr>
                </a:solidFill>
                <a:latin typeface="Arial" panose="020B0604020202020204" pitchFamily="34" charset="0"/>
                <a:cs typeface="Arial" panose="020B0604020202020204" pitchFamily="34" charset="0"/>
              </a:rPr>
              <a:t>Bài 3: TÍNH CHẤT CƠ BẢN CỦA PHÂN SỐ</a:t>
            </a:r>
            <a:endParaRPr lang="en-US" sz="3200" u="sng"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0107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2"/>
          <p:cNvSpPr txBox="1">
            <a:spLocks noChangeArrowheads="1"/>
          </p:cNvSpPr>
          <p:nvPr/>
        </p:nvSpPr>
        <p:spPr bwMode="auto">
          <a:xfrm>
            <a:off x="1828800" y="222251"/>
            <a:ext cx="8534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solidFill>
                  <a:srgbClr val="C00000"/>
                </a:solidFill>
                <a:latin typeface="Arial" panose="020B0604020202020204" pitchFamily="34" charset="0"/>
              </a:rPr>
              <a:t>Bài 18: Viết các số đo thời gian với đơn vị là giờ</a:t>
            </a:r>
          </a:p>
        </p:txBody>
      </p:sp>
      <p:sp>
        <p:nvSpPr>
          <p:cNvPr id="9219" name="TextBox 4"/>
          <p:cNvSpPr txBox="1">
            <a:spLocks noChangeArrowheads="1"/>
          </p:cNvSpPr>
          <p:nvPr/>
        </p:nvSpPr>
        <p:spPr bwMode="auto">
          <a:xfrm>
            <a:off x="1981200" y="1228726"/>
            <a:ext cx="1905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solidFill>
                  <a:srgbClr val="0000FF"/>
                </a:solidFill>
                <a:latin typeface="Arial" panose="020B0604020202020204" pitchFamily="34" charset="0"/>
              </a:rPr>
              <a:t>a) 20 phút</a:t>
            </a:r>
          </a:p>
        </p:txBody>
      </p:sp>
      <p:sp>
        <p:nvSpPr>
          <p:cNvPr id="6" name="TextBox 5"/>
          <p:cNvSpPr txBox="1">
            <a:spLocks noChangeArrowheads="1"/>
          </p:cNvSpPr>
          <p:nvPr/>
        </p:nvSpPr>
        <p:spPr bwMode="auto">
          <a:xfrm>
            <a:off x="2209800" y="1905000"/>
            <a:ext cx="76962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solidFill>
                  <a:srgbClr val="FF0000"/>
                </a:solidFill>
                <a:latin typeface="Arial" panose="020B0604020202020204" pitchFamily="34" charset="0"/>
              </a:rPr>
              <a:t>Hướng dẫn: </a:t>
            </a:r>
            <a:r>
              <a:rPr lang="en-US" altLang="en-US" sz="2800">
                <a:latin typeface="Arial" panose="020B0604020202020204" pitchFamily="34" charset="0"/>
              </a:rPr>
              <a:t>để đổi phút ra giờ ta đem số phút chia cho 60, viết dưới dạng phân số. Sau đó rút gọn phân số, ta có số đo thời gian với đơn vị giờ</a:t>
            </a:r>
          </a:p>
        </p:txBody>
      </p:sp>
      <p:sp>
        <p:nvSpPr>
          <p:cNvPr id="8" name="TextBox 7"/>
          <p:cNvSpPr txBox="1">
            <a:spLocks noChangeArrowheads="1"/>
          </p:cNvSpPr>
          <p:nvPr/>
        </p:nvSpPr>
        <p:spPr bwMode="auto">
          <a:xfrm>
            <a:off x="2133600" y="1852614"/>
            <a:ext cx="18288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solidFill>
                  <a:srgbClr val="0000FF"/>
                </a:solidFill>
                <a:latin typeface="Arial" panose="020B0604020202020204" pitchFamily="34" charset="0"/>
              </a:rPr>
              <a:t> 20 phút = </a:t>
            </a:r>
          </a:p>
        </p:txBody>
      </p:sp>
      <p:sp>
        <p:nvSpPr>
          <p:cNvPr id="9" name="TextBox 8"/>
          <p:cNvSpPr txBox="1">
            <a:spLocks noRot="1" noChangeAspect="1" noMove="1" noResize="1" noEditPoints="1" noAdjustHandles="1" noChangeArrowheads="1" noChangeShapeType="1" noTextEdit="1"/>
          </p:cNvSpPr>
          <p:nvPr/>
        </p:nvSpPr>
        <p:spPr>
          <a:xfrm>
            <a:off x="3810001" y="1676400"/>
            <a:ext cx="842639" cy="809452"/>
          </a:xfrm>
          <a:prstGeom prst="rect">
            <a:avLst/>
          </a:prstGeom>
          <a:blipFill>
            <a:blip r:embed="rId2"/>
            <a:stretch>
              <a:fillRect/>
            </a:stretch>
          </a:blipFill>
        </p:spPr>
        <p:txBody>
          <a:bodyPr/>
          <a:lstStyle/>
          <a:p>
            <a:r>
              <a:rPr lang="en-US">
                <a:noFill/>
              </a:rPr>
              <a:t> </a:t>
            </a:r>
          </a:p>
        </p:txBody>
      </p:sp>
      <p:sp>
        <p:nvSpPr>
          <p:cNvPr id="10" name="TextBox 9"/>
          <p:cNvSpPr txBox="1">
            <a:spLocks noChangeArrowheads="1"/>
          </p:cNvSpPr>
          <p:nvPr/>
        </p:nvSpPr>
        <p:spPr bwMode="auto">
          <a:xfrm>
            <a:off x="4424364" y="1852614"/>
            <a:ext cx="52863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solidFill>
                  <a:srgbClr val="0000FF"/>
                </a:solidFill>
                <a:latin typeface="Arial" panose="020B0604020202020204" pitchFamily="34" charset="0"/>
              </a:rPr>
              <a:t> = </a:t>
            </a:r>
          </a:p>
        </p:txBody>
      </p:sp>
      <p:sp>
        <p:nvSpPr>
          <p:cNvPr id="11" name="TextBox 10"/>
          <p:cNvSpPr txBox="1">
            <a:spLocks noRot="1" noChangeAspect="1" noMove="1" noResize="1" noEditPoints="1" noAdjustHandles="1" noChangeArrowheads="1" noChangeShapeType="1" noTextEdit="1"/>
          </p:cNvSpPr>
          <p:nvPr/>
        </p:nvSpPr>
        <p:spPr>
          <a:xfrm>
            <a:off x="4993320" y="1676400"/>
            <a:ext cx="842639" cy="809452"/>
          </a:xfrm>
          <a:prstGeom prst="rect">
            <a:avLst/>
          </a:prstGeom>
          <a:blipFill>
            <a:blip r:embed="rId3"/>
            <a:stretch>
              <a:fillRect r="-12319"/>
            </a:stretch>
          </a:blipFill>
        </p:spPr>
        <p:txBody>
          <a:bodyPr/>
          <a:lstStyle/>
          <a:p>
            <a:r>
              <a:rPr lang="en-US">
                <a:noFill/>
              </a:rPr>
              <a:t> </a:t>
            </a:r>
          </a:p>
        </p:txBody>
      </p:sp>
      <p:sp>
        <p:nvSpPr>
          <p:cNvPr id="12" name="TextBox 11"/>
          <p:cNvSpPr txBox="1">
            <a:spLocks noRot="1" noChangeAspect="1" noMove="1" noResize="1" noEditPoints="1" noAdjustHandles="1" noChangeArrowheads="1" noChangeShapeType="1" noTextEdit="1"/>
          </p:cNvSpPr>
          <p:nvPr/>
        </p:nvSpPr>
        <p:spPr>
          <a:xfrm>
            <a:off x="6306476" y="1708782"/>
            <a:ext cx="842639" cy="809452"/>
          </a:xfrm>
          <a:prstGeom prst="rect">
            <a:avLst/>
          </a:prstGeom>
          <a:blipFill>
            <a:blip r:embed="rId4"/>
            <a:stretch>
              <a:fillRect/>
            </a:stretch>
          </a:blipFill>
        </p:spPr>
        <p:txBody>
          <a:bodyPr/>
          <a:lstStyle/>
          <a:p>
            <a:r>
              <a:rPr lang="en-US">
                <a:noFill/>
              </a:rPr>
              <a:t> </a:t>
            </a:r>
          </a:p>
        </p:txBody>
      </p:sp>
      <p:sp>
        <p:nvSpPr>
          <p:cNvPr id="13" name="TextBox 12"/>
          <p:cNvSpPr txBox="1">
            <a:spLocks noChangeArrowheads="1"/>
          </p:cNvSpPr>
          <p:nvPr/>
        </p:nvSpPr>
        <p:spPr bwMode="auto">
          <a:xfrm>
            <a:off x="5894389" y="1852614"/>
            <a:ext cx="52863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solidFill>
                  <a:srgbClr val="0000FF"/>
                </a:solidFill>
                <a:latin typeface="Arial" panose="020B0604020202020204" pitchFamily="34" charset="0"/>
              </a:rPr>
              <a:t> = </a:t>
            </a:r>
          </a:p>
        </p:txBody>
      </p:sp>
      <p:sp>
        <p:nvSpPr>
          <p:cNvPr id="9227" name="TextBox 13"/>
          <p:cNvSpPr txBox="1">
            <a:spLocks noChangeArrowheads="1"/>
          </p:cNvSpPr>
          <p:nvPr/>
        </p:nvSpPr>
        <p:spPr bwMode="auto">
          <a:xfrm>
            <a:off x="2041525" y="3916364"/>
            <a:ext cx="2382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solidFill>
                  <a:srgbClr val="0000FF"/>
                </a:solidFill>
                <a:latin typeface="Arial" panose="020B0604020202020204" pitchFamily="34" charset="0"/>
              </a:rPr>
              <a:t>b) 35 phút = </a:t>
            </a:r>
          </a:p>
        </p:txBody>
      </p:sp>
      <p:sp>
        <p:nvSpPr>
          <p:cNvPr id="15" name="TextBox 14"/>
          <p:cNvSpPr txBox="1">
            <a:spLocks noRot="1" noChangeAspect="1" noMove="1" noResize="1" noEditPoints="1" noAdjustHandles="1" noChangeArrowheads="1" noChangeShapeType="1" noTextEdit="1"/>
          </p:cNvSpPr>
          <p:nvPr/>
        </p:nvSpPr>
        <p:spPr>
          <a:xfrm>
            <a:off x="4002719" y="3735103"/>
            <a:ext cx="842639" cy="818237"/>
          </a:xfrm>
          <a:prstGeom prst="rect">
            <a:avLst/>
          </a:prstGeom>
          <a:blipFill>
            <a:blip r:embed="rId5"/>
            <a:stretch>
              <a:fillRect/>
            </a:stretch>
          </a:blipFill>
        </p:spPr>
        <p:txBody>
          <a:bodyPr/>
          <a:lstStyle/>
          <a:p>
            <a:r>
              <a:rPr lang="en-US">
                <a:noFill/>
              </a:rPr>
              <a:t> </a:t>
            </a:r>
          </a:p>
        </p:txBody>
      </p:sp>
      <p:sp>
        <p:nvSpPr>
          <p:cNvPr id="17" name="TextBox 16"/>
          <p:cNvSpPr txBox="1">
            <a:spLocks noChangeArrowheads="1"/>
          </p:cNvSpPr>
          <p:nvPr/>
        </p:nvSpPr>
        <p:spPr bwMode="auto">
          <a:xfrm>
            <a:off x="4576764" y="3962401"/>
            <a:ext cx="5286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solidFill>
                  <a:srgbClr val="0000FF"/>
                </a:solidFill>
                <a:latin typeface="Arial" panose="020B0604020202020204" pitchFamily="34" charset="0"/>
              </a:rPr>
              <a:t> = </a:t>
            </a:r>
          </a:p>
        </p:txBody>
      </p:sp>
      <p:sp>
        <p:nvSpPr>
          <p:cNvPr id="19" name="TextBox 18"/>
          <p:cNvSpPr txBox="1">
            <a:spLocks noRot="1" noChangeAspect="1" noMove="1" noResize="1" noEditPoints="1" noAdjustHandles="1" noChangeArrowheads="1" noChangeShapeType="1" noTextEdit="1"/>
          </p:cNvSpPr>
          <p:nvPr/>
        </p:nvSpPr>
        <p:spPr>
          <a:xfrm>
            <a:off x="5145720" y="3762549"/>
            <a:ext cx="842639" cy="818237"/>
          </a:xfrm>
          <a:prstGeom prst="rect">
            <a:avLst/>
          </a:prstGeom>
          <a:blipFill>
            <a:blip r:embed="rId6"/>
            <a:stretch>
              <a:fillRect/>
            </a:stretch>
          </a:blipFill>
        </p:spPr>
        <p:txBody>
          <a:bodyPr/>
          <a:lstStyle/>
          <a:p>
            <a:r>
              <a:rPr lang="en-US">
                <a:noFill/>
              </a:rPr>
              <a:t> </a:t>
            </a:r>
          </a:p>
        </p:txBody>
      </p:sp>
      <p:sp>
        <p:nvSpPr>
          <p:cNvPr id="20" name="TextBox 19"/>
          <p:cNvSpPr txBox="1">
            <a:spLocks noChangeArrowheads="1"/>
          </p:cNvSpPr>
          <p:nvPr/>
        </p:nvSpPr>
        <p:spPr bwMode="auto">
          <a:xfrm>
            <a:off x="6046789" y="3971926"/>
            <a:ext cx="5286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solidFill>
                  <a:srgbClr val="0000FF"/>
                </a:solidFill>
                <a:latin typeface="Arial" panose="020B0604020202020204" pitchFamily="34" charset="0"/>
              </a:rPr>
              <a:t> = </a:t>
            </a:r>
          </a:p>
        </p:txBody>
      </p:sp>
      <p:sp>
        <p:nvSpPr>
          <p:cNvPr id="21" name="TextBox 20"/>
          <p:cNvSpPr txBox="1">
            <a:spLocks noRot="1" noChangeAspect="1" noMove="1" noResize="1" noEditPoints="1" noAdjustHandles="1" noChangeArrowheads="1" noChangeShapeType="1" noTextEdit="1"/>
          </p:cNvSpPr>
          <p:nvPr/>
        </p:nvSpPr>
        <p:spPr>
          <a:xfrm>
            <a:off x="6458876" y="3733801"/>
            <a:ext cx="842639" cy="806631"/>
          </a:xfrm>
          <a:prstGeom prst="rect">
            <a:avLst/>
          </a:prstGeom>
          <a:blipFill>
            <a:blip r:embed="rId7"/>
            <a:stretch>
              <a:fillRect/>
            </a:stretch>
          </a:blipFill>
        </p:spPr>
        <p:txBody>
          <a:bodyPr/>
          <a:lstStyle/>
          <a:p>
            <a:r>
              <a:rPr lang="en-US">
                <a:noFill/>
              </a:rPr>
              <a:t> </a:t>
            </a:r>
          </a:p>
        </p:txBody>
      </p:sp>
      <p:sp>
        <p:nvSpPr>
          <p:cNvPr id="22" name="TextBox 21"/>
          <p:cNvSpPr txBox="1">
            <a:spLocks noChangeArrowheads="1"/>
          </p:cNvSpPr>
          <p:nvPr/>
        </p:nvSpPr>
        <p:spPr bwMode="auto">
          <a:xfrm>
            <a:off x="6832600" y="1831975"/>
            <a:ext cx="9398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solidFill>
                  <a:srgbClr val="0000FF"/>
                </a:solidFill>
                <a:latin typeface="Arial" panose="020B0604020202020204" pitchFamily="34" charset="0"/>
              </a:rPr>
              <a:t> giờ </a:t>
            </a:r>
          </a:p>
        </p:txBody>
      </p:sp>
      <p:sp>
        <p:nvSpPr>
          <p:cNvPr id="23" name="TextBox 22"/>
          <p:cNvSpPr txBox="1">
            <a:spLocks noChangeArrowheads="1"/>
          </p:cNvSpPr>
          <p:nvPr/>
        </p:nvSpPr>
        <p:spPr bwMode="auto">
          <a:xfrm>
            <a:off x="6985000" y="3895726"/>
            <a:ext cx="939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solidFill>
                  <a:srgbClr val="0000FF"/>
                </a:solidFill>
                <a:latin typeface="Arial" panose="020B0604020202020204" pitchFamily="34" charset="0"/>
              </a:rPr>
              <a:t> giờ </a:t>
            </a:r>
          </a:p>
        </p:txBody>
      </p:sp>
      <p:sp>
        <p:nvSpPr>
          <p:cNvPr id="9235" name="TextBox 23"/>
          <p:cNvSpPr txBox="1">
            <a:spLocks noChangeArrowheads="1"/>
          </p:cNvSpPr>
          <p:nvPr/>
        </p:nvSpPr>
        <p:spPr bwMode="auto">
          <a:xfrm>
            <a:off x="2057400" y="4962526"/>
            <a:ext cx="213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solidFill>
                  <a:srgbClr val="0000FF"/>
                </a:solidFill>
                <a:latin typeface="Arial" panose="020B0604020202020204" pitchFamily="34" charset="0"/>
              </a:rPr>
              <a:t>c) 90 phút =</a:t>
            </a:r>
          </a:p>
        </p:txBody>
      </p:sp>
      <p:sp>
        <p:nvSpPr>
          <p:cNvPr id="25" name="TextBox 24"/>
          <p:cNvSpPr txBox="1">
            <a:spLocks noRot="1" noChangeAspect="1" noMove="1" noResize="1" noEditPoints="1" noAdjustHandles="1" noChangeArrowheads="1" noChangeShapeType="1" noTextEdit="1"/>
          </p:cNvSpPr>
          <p:nvPr/>
        </p:nvSpPr>
        <p:spPr>
          <a:xfrm>
            <a:off x="4155119" y="4725702"/>
            <a:ext cx="842639" cy="809452"/>
          </a:xfrm>
          <a:prstGeom prst="rect">
            <a:avLst/>
          </a:prstGeom>
          <a:blipFill>
            <a:blip r:embed="rId8"/>
            <a:stretch>
              <a:fillRect/>
            </a:stretch>
          </a:blipFill>
        </p:spPr>
        <p:txBody>
          <a:bodyPr/>
          <a:lstStyle/>
          <a:p>
            <a:r>
              <a:rPr lang="en-US">
                <a:noFill/>
              </a:rPr>
              <a:t> </a:t>
            </a:r>
          </a:p>
        </p:txBody>
      </p:sp>
      <p:sp>
        <p:nvSpPr>
          <p:cNvPr id="26" name="TextBox 25"/>
          <p:cNvSpPr txBox="1">
            <a:spLocks noChangeArrowheads="1"/>
          </p:cNvSpPr>
          <p:nvPr/>
        </p:nvSpPr>
        <p:spPr bwMode="auto">
          <a:xfrm>
            <a:off x="4729164" y="4953001"/>
            <a:ext cx="5286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solidFill>
                  <a:srgbClr val="0000FF"/>
                </a:solidFill>
                <a:latin typeface="Arial" panose="020B0604020202020204" pitchFamily="34" charset="0"/>
              </a:rPr>
              <a:t> = </a:t>
            </a:r>
          </a:p>
        </p:txBody>
      </p:sp>
      <p:sp>
        <p:nvSpPr>
          <p:cNvPr id="27" name="TextBox 26"/>
          <p:cNvSpPr txBox="1">
            <a:spLocks noRot="1" noChangeAspect="1" noMove="1" noResize="1" noEditPoints="1" noAdjustHandles="1" noChangeArrowheads="1" noChangeShapeType="1" noTextEdit="1"/>
          </p:cNvSpPr>
          <p:nvPr/>
        </p:nvSpPr>
        <p:spPr>
          <a:xfrm>
            <a:off x="5298120" y="4753149"/>
            <a:ext cx="842639" cy="818237"/>
          </a:xfrm>
          <a:prstGeom prst="rect">
            <a:avLst/>
          </a:prstGeom>
          <a:blipFill>
            <a:blip r:embed="rId9"/>
            <a:stretch>
              <a:fillRect r="-12319"/>
            </a:stretch>
          </a:blipFill>
        </p:spPr>
        <p:txBody>
          <a:bodyPr/>
          <a:lstStyle/>
          <a:p>
            <a:r>
              <a:rPr lang="en-US">
                <a:noFill/>
              </a:rPr>
              <a:t> </a:t>
            </a:r>
          </a:p>
        </p:txBody>
      </p:sp>
      <p:sp>
        <p:nvSpPr>
          <p:cNvPr id="28" name="TextBox 27"/>
          <p:cNvSpPr txBox="1">
            <a:spLocks noChangeArrowheads="1"/>
          </p:cNvSpPr>
          <p:nvPr/>
        </p:nvSpPr>
        <p:spPr bwMode="auto">
          <a:xfrm>
            <a:off x="6199189" y="4962526"/>
            <a:ext cx="5286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solidFill>
                  <a:srgbClr val="0000FF"/>
                </a:solidFill>
                <a:latin typeface="Arial" panose="020B0604020202020204" pitchFamily="34" charset="0"/>
              </a:rPr>
              <a:t> = </a:t>
            </a:r>
          </a:p>
        </p:txBody>
      </p:sp>
      <p:sp>
        <p:nvSpPr>
          <p:cNvPr id="29" name="TextBox 28"/>
          <p:cNvSpPr txBox="1">
            <a:spLocks noRot="1" noChangeAspect="1" noMove="1" noResize="1" noEditPoints="1" noAdjustHandles="1" noChangeArrowheads="1" noChangeShapeType="1" noTextEdit="1"/>
          </p:cNvSpPr>
          <p:nvPr/>
        </p:nvSpPr>
        <p:spPr>
          <a:xfrm>
            <a:off x="6611276" y="4724401"/>
            <a:ext cx="842639" cy="806631"/>
          </a:xfrm>
          <a:prstGeom prst="rect">
            <a:avLst/>
          </a:prstGeom>
          <a:blipFill>
            <a:blip r:embed="rId10"/>
            <a:stretch>
              <a:fillRect/>
            </a:stretch>
          </a:blipFill>
        </p:spPr>
        <p:txBody>
          <a:bodyPr/>
          <a:lstStyle/>
          <a:p>
            <a:r>
              <a:rPr lang="en-US">
                <a:noFill/>
              </a:rPr>
              <a:t> </a:t>
            </a:r>
          </a:p>
        </p:txBody>
      </p:sp>
      <p:sp>
        <p:nvSpPr>
          <p:cNvPr id="30" name="TextBox 29"/>
          <p:cNvSpPr txBox="1">
            <a:spLocks noChangeArrowheads="1"/>
          </p:cNvSpPr>
          <p:nvPr/>
        </p:nvSpPr>
        <p:spPr bwMode="auto">
          <a:xfrm>
            <a:off x="7137400" y="4886326"/>
            <a:ext cx="939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solidFill>
                  <a:srgbClr val="0000FF"/>
                </a:solidFill>
                <a:latin typeface="Arial" panose="020B0604020202020204" pitchFamily="34" charset="0"/>
              </a:rPr>
              <a:t> giờ </a:t>
            </a:r>
          </a:p>
        </p:txBody>
      </p:sp>
    </p:spTree>
    <p:extLst>
      <p:ext uri="{BB962C8B-B14F-4D97-AF65-F5344CB8AC3E}">
        <p14:creationId xmlns:p14="http://schemas.microsoft.com/office/powerpoint/2010/main" val="28963537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xit" presetSubtype="0" fill="hold" grpId="1" nodeType="clickEffect">
                                  <p:stCondLst>
                                    <p:cond delay="0"/>
                                  </p:stCondLst>
                                  <p:childTnLst>
                                    <p:animEffect transition="out" filter="fade">
                                      <p:cBhvr>
                                        <p:cTn id="13" dur="500"/>
                                        <p:tgtEl>
                                          <p:spTgt spid="6"/>
                                        </p:tgtEl>
                                      </p:cBhvr>
                                    </p:animEffect>
                                    <p:set>
                                      <p:cBhvr>
                                        <p:cTn id="14" dur="1" fill="hold">
                                          <p:stCondLst>
                                            <p:cond delay="499"/>
                                          </p:stCondLst>
                                        </p:cTn>
                                        <p:tgtEl>
                                          <p:spTgt spid="6"/>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circle(in)">
                                      <p:cBhvr>
                                        <p:cTn id="31" dur="2000"/>
                                        <p:tgtEl>
                                          <p:spTgt spid="1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4" presetClass="entr" presetSubtype="10" fill="hold"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randombar(horizontal)">
                                      <p:cBhvr>
                                        <p:cTn id="36" dur="500"/>
                                        <p:tgtEl>
                                          <p:spTgt spid="1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down)">
                                      <p:cBhvr>
                                        <p:cTn id="41" dur="580">
                                          <p:stCondLst>
                                            <p:cond delay="0"/>
                                          </p:stCondLst>
                                        </p:cTn>
                                        <p:tgtEl>
                                          <p:spTgt spid="13"/>
                                        </p:tgtEl>
                                      </p:cBhvr>
                                    </p:animEffect>
                                    <p:anim calcmode="lin" valueType="num">
                                      <p:cBhvr>
                                        <p:cTn id="4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47" dur="26">
                                          <p:stCondLst>
                                            <p:cond delay="650"/>
                                          </p:stCondLst>
                                        </p:cTn>
                                        <p:tgtEl>
                                          <p:spTgt spid="13"/>
                                        </p:tgtEl>
                                      </p:cBhvr>
                                      <p:to x="100000" y="60000"/>
                                    </p:animScale>
                                    <p:animScale>
                                      <p:cBhvr>
                                        <p:cTn id="48" dur="166" decel="50000">
                                          <p:stCondLst>
                                            <p:cond delay="676"/>
                                          </p:stCondLst>
                                        </p:cTn>
                                        <p:tgtEl>
                                          <p:spTgt spid="13"/>
                                        </p:tgtEl>
                                      </p:cBhvr>
                                      <p:to x="100000" y="100000"/>
                                    </p:animScale>
                                    <p:animScale>
                                      <p:cBhvr>
                                        <p:cTn id="49" dur="26">
                                          <p:stCondLst>
                                            <p:cond delay="1312"/>
                                          </p:stCondLst>
                                        </p:cTn>
                                        <p:tgtEl>
                                          <p:spTgt spid="13"/>
                                        </p:tgtEl>
                                      </p:cBhvr>
                                      <p:to x="100000" y="80000"/>
                                    </p:animScale>
                                    <p:animScale>
                                      <p:cBhvr>
                                        <p:cTn id="50" dur="166" decel="50000">
                                          <p:stCondLst>
                                            <p:cond delay="1338"/>
                                          </p:stCondLst>
                                        </p:cTn>
                                        <p:tgtEl>
                                          <p:spTgt spid="13"/>
                                        </p:tgtEl>
                                      </p:cBhvr>
                                      <p:to x="100000" y="100000"/>
                                    </p:animScale>
                                    <p:animScale>
                                      <p:cBhvr>
                                        <p:cTn id="51" dur="26">
                                          <p:stCondLst>
                                            <p:cond delay="1642"/>
                                          </p:stCondLst>
                                        </p:cTn>
                                        <p:tgtEl>
                                          <p:spTgt spid="13"/>
                                        </p:tgtEl>
                                      </p:cBhvr>
                                      <p:to x="100000" y="90000"/>
                                    </p:animScale>
                                    <p:animScale>
                                      <p:cBhvr>
                                        <p:cTn id="52" dur="166" decel="50000">
                                          <p:stCondLst>
                                            <p:cond delay="1668"/>
                                          </p:stCondLst>
                                        </p:cTn>
                                        <p:tgtEl>
                                          <p:spTgt spid="13"/>
                                        </p:tgtEl>
                                      </p:cBhvr>
                                      <p:to x="100000" y="100000"/>
                                    </p:animScale>
                                    <p:animScale>
                                      <p:cBhvr>
                                        <p:cTn id="53" dur="26">
                                          <p:stCondLst>
                                            <p:cond delay="1808"/>
                                          </p:stCondLst>
                                        </p:cTn>
                                        <p:tgtEl>
                                          <p:spTgt spid="13"/>
                                        </p:tgtEl>
                                      </p:cBhvr>
                                      <p:to x="100000" y="95000"/>
                                    </p:animScale>
                                    <p:animScale>
                                      <p:cBhvr>
                                        <p:cTn id="54" dur="166" decel="50000">
                                          <p:stCondLst>
                                            <p:cond delay="1834"/>
                                          </p:stCondLst>
                                        </p:cTn>
                                        <p:tgtEl>
                                          <p:spTgt spid="13"/>
                                        </p:tgtEl>
                                      </p:cBhvr>
                                      <p:to x="100000" y="100000"/>
                                    </p:animScale>
                                  </p:childTnLst>
                                </p:cTn>
                              </p:par>
                            </p:childTnLst>
                          </p:cTn>
                        </p:par>
                      </p:childTnLst>
                    </p:cTn>
                  </p:par>
                  <p:par>
                    <p:cTn id="55" fill="hold" nodeType="clickPar">
                      <p:stCondLst>
                        <p:cond delay="indefinite"/>
                      </p:stCondLst>
                      <p:childTnLst>
                        <p:par>
                          <p:cTn id="56" fill="hold" nodeType="withGroup">
                            <p:stCondLst>
                              <p:cond delay="0"/>
                            </p:stCondLst>
                            <p:childTnLst>
                              <p:par>
                                <p:cTn id="57" presetID="31" presetClass="entr" presetSubtype="0" fill="hold" nodeType="clickEffect">
                                  <p:stCondLst>
                                    <p:cond delay="0"/>
                                  </p:stCondLst>
                                  <p:childTnLst>
                                    <p:set>
                                      <p:cBhvr>
                                        <p:cTn id="58" dur="1" fill="hold">
                                          <p:stCondLst>
                                            <p:cond delay="0"/>
                                          </p:stCondLst>
                                        </p:cTn>
                                        <p:tgtEl>
                                          <p:spTgt spid="12"/>
                                        </p:tgtEl>
                                        <p:attrNameLst>
                                          <p:attrName>style.visibility</p:attrName>
                                        </p:attrNameLst>
                                      </p:cBhvr>
                                      <p:to>
                                        <p:strVal val="visible"/>
                                      </p:to>
                                    </p:set>
                                    <p:anim calcmode="lin" valueType="num">
                                      <p:cBhvr>
                                        <p:cTn id="59" dur="1000" fill="hold"/>
                                        <p:tgtEl>
                                          <p:spTgt spid="12"/>
                                        </p:tgtEl>
                                        <p:attrNameLst>
                                          <p:attrName>ppt_w</p:attrName>
                                        </p:attrNameLst>
                                      </p:cBhvr>
                                      <p:tavLst>
                                        <p:tav tm="0">
                                          <p:val>
                                            <p:fltVal val="0"/>
                                          </p:val>
                                        </p:tav>
                                        <p:tav tm="100000">
                                          <p:val>
                                            <p:strVal val="#ppt_w"/>
                                          </p:val>
                                        </p:tav>
                                      </p:tavLst>
                                    </p:anim>
                                    <p:anim calcmode="lin" valueType="num">
                                      <p:cBhvr>
                                        <p:cTn id="60" dur="1000" fill="hold"/>
                                        <p:tgtEl>
                                          <p:spTgt spid="12"/>
                                        </p:tgtEl>
                                        <p:attrNameLst>
                                          <p:attrName>ppt_h</p:attrName>
                                        </p:attrNameLst>
                                      </p:cBhvr>
                                      <p:tavLst>
                                        <p:tav tm="0">
                                          <p:val>
                                            <p:fltVal val="0"/>
                                          </p:val>
                                        </p:tav>
                                        <p:tav tm="100000">
                                          <p:val>
                                            <p:strVal val="#ppt_h"/>
                                          </p:val>
                                        </p:tav>
                                      </p:tavLst>
                                    </p:anim>
                                    <p:anim calcmode="lin" valueType="num">
                                      <p:cBhvr>
                                        <p:cTn id="61" dur="1000" fill="hold"/>
                                        <p:tgtEl>
                                          <p:spTgt spid="12"/>
                                        </p:tgtEl>
                                        <p:attrNameLst>
                                          <p:attrName>style.rotation</p:attrName>
                                        </p:attrNameLst>
                                      </p:cBhvr>
                                      <p:tavLst>
                                        <p:tav tm="0">
                                          <p:val>
                                            <p:fltVal val="90"/>
                                          </p:val>
                                        </p:tav>
                                        <p:tav tm="100000">
                                          <p:val>
                                            <p:fltVal val="0"/>
                                          </p:val>
                                        </p:tav>
                                      </p:tavLst>
                                    </p:anim>
                                    <p:animEffect transition="in" filter="fade">
                                      <p:cBhvr>
                                        <p:cTn id="62" dur="1000"/>
                                        <p:tgtEl>
                                          <p:spTgt spid="1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500"/>
                                        <p:tgtEl>
                                          <p:spTgt spid="22"/>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42" presetClass="entr" presetSubtype="0" fill="hold"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fade">
                                      <p:cBhvr>
                                        <p:cTn id="72" dur="1000"/>
                                        <p:tgtEl>
                                          <p:spTgt spid="15"/>
                                        </p:tgtEl>
                                      </p:cBhvr>
                                    </p:animEffect>
                                    <p:anim calcmode="lin" valueType="num">
                                      <p:cBhvr>
                                        <p:cTn id="73" dur="1000" fill="hold"/>
                                        <p:tgtEl>
                                          <p:spTgt spid="15"/>
                                        </p:tgtEl>
                                        <p:attrNameLst>
                                          <p:attrName>ppt_x</p:attrName>
                                        </p:attrNameLst>
                                      </p:cBhvr>
                                      <p:tavLst>
                                        <p:tav tm="0">
                                          <p:val>
                                            <p:strVal val="#ppt_x"/>
                                          </p:val>
                                        </p:tav>
                                        <p:tav tm="100000">
                                          <p:val>
                                            <p:strVal val="#ppt_x"/>
                                          </p:val>
                                        </p:tav>
                                      </p:tavLst>
                                    </p:anim>
                                    <p:anim calcmode="lin" valueType="num">
                                      <p:cBhvr>
                                        <p:cTn id="7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6" presetClass="entr" presetSubtype="16"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circle(in)">
                                      <p:cBhvr>
                                        <p:cTn id="79" dur="2000"/>
                                        <p:tgtEl>
                                          <p:spTgt spid="17"/>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4" presetClass="entr" presetSubtype="10" fill="hold" nodeType="click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randombar(horizontal)">
                                      <p:cBhvr>
                                        <p:cTn id="84" dur="500"/>
                                        <p:tgtEl>
                                          <p:spTgt spid="19"/>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26" presetClass="entr" presetSubtype="0" fill="hold" grpId="0" nodeType="clickEffect">
                                  <p:stCondLst>
                                    <p:cond delay="0"/>
                                  </p:stCondLst>
                                  <p:childTnLst>
                                    <p:set>
                                      <p:cBhvr>
                                        <p:cTn id="88" dur="1" fill="hold">
                                          <p:stCondLst>
                                            <p:cond delay="0"/>
                                          </p:stCondLst>
                                        </p:cTn>
                                        <p:tgtEl>
                                          <p:spTgt spid="20"/>
                                        </p:tgtEl>
                                        <p:attrNameLst>
                                          <p:attrName>style.visibility</p:attrName>
                                        </p:attrNameLst>
                                      </p:cBhvr>
                                      <p:to>
                                        <p:strVal val="visible"/>
                                      </p:to>
                                    </p:set>
                                    <p:animEffect transition="in" filter="wipe(down)">
                                      <p:cBhvr>
                                        <p:cTn id="89" dur="580">
                                          <p:stCondLst>
                                            <p:cond delay="0"/>
                                          </p:stCondLst>
                                        </p:cTn>
                                        <p:tgtEl>
                                          <p:spTgt spid="20"/>
                                        </p:tgtEl>
                                      </p:cBhvr>
                                    </p:animEffect>
                                    <p:anim calcmode="lin" valueType="num">
                                      <p:cBhvr>
                                        <p:cTn id="90"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95" dur="26">
                                          <p:stCondLst>
                                            <p:cond delay="650"/>
                                          </p:stCondLst>
                                        </p:cTn>
                                        <p:tgtEl>
                                          <p:spTgt spid="20"/>
                                        </p:tgtEl>
                                      </p:cBhvr>
                                      <p:to x="100000" y="60000"/>
                                    </p:animScale>
                                    <p:animScale>
                                      <p:cBhvr>
                                        <p:cTn id="96" dur="166" decel="50000">
                                          <p:stCondLst>
                                            <p:cond delay="676"/>
                                          </p:stCondLst>
                                        </p:cTn>
                                        <p:tgtEl>
                                          <p:spTgt spid="20"/>
                                        </p:tgtEl>
                                      </p:cBhvr>
                                      <p:to x="100000" y="100000"/>
                                    </p:animScale>
                                    <p:animScale>
                                      <p:cBhvr>
                                        <p:cTn id="97" dur="26">
                                          <p:stCondLst>
                                            <p:cond delay="1312"/>
                                          </p:stCondLst>
                                        </p:cTn>
                                        <p:tgtEl>
                                          <p:spTgt spid="20"/>
                                        </p:tgtEl>
                                      </p:cBhvr>
                                      <p:to x="100000" y="80000"/>
                                    </p:animScale>
                                    <p:animScale>
                                      <p:cBhvr>
                                        <p:cTn id="98" dur="166" decel="50000">
                                          <p:stCondLst>
                                            <p:cond delay="1338"/>
                                          </p:stCondLst>
                                        </p:cTn>
                                        <p:tgtEl>
                                          <p:spTgt spid="20"/>
                                        </p:tgtEl>
                                      </p:cBhvr>
                                      <p:to x="100000" y="100000"/>
                                    </p:animScale>
                                    <p:animScale>
                                      <p:cBhvr>
                                        <p:cTn id="99" dur="26">
                                          <p:stCondLst>
                                            <p:cond delay="1642"/>
                                          </p:stCondLst>
                                        </p:cTn>
                                        <p:tgtEl>
                                          <p:spTgt spid="20"/>
                                        </p:tgtEl>
                                      </p:cBhvr>
                                      <p:to x="100000" y="90000"/>
                                    </p:animScale>
                                    <p:animScale>
                                      <p:cBhvr>
                                        <p:cTn id="100" dur="166" decel="50000">
                                          <p:stCondLst>
                                            <p:cond delay="1668"/>
                                          </p:stCondLst>
                                        </p:cTn>
                                        <p:tgtEl>
                                          <p:spTgt spid="20"/>
                                        </p:tgtEl>
                                      </p:cBhvr>
                                      <p:to x="100000" y="100000"/>
                                    </p:animScale>
                                    <p:animScale>
                                      <p:cBhvr>
                                        <p:cTn id="101" dur="26">
                                          <p:stCondLst>
                                            <p:cond delay="1808"/>
                                          </p:stCondLst>
                                        </p:cTn>
                                        <p:tgtEl>
                                          <p:spTgt spid="20"/>
                                        </p:tgtEl>
                                      </p:cBhvr>
                                      <p:to x="100000" y="95000"/>
                                    </p:animScale>
                                    <p:animScale>
                                      <p:cBhvr>
                                        <p:cTn id="102" dur="166" decel="50000">
                                          <p:stCondLst>
                                            <p:cond delay="1834"/>
                                          </p:stCondLst>
                                        </p:cTn>
                                        <p:tgtEl>
                                          <p:spTgt spid="20"/>
                                        </p:tgtEl>
                                      </p:cBhvr>
                                      <p:to x="100000" y="100000"/>
                                    </p:animScale>
                                  </p:childTnLst>
                                </p:cTn>
                              </p:par>
                            </p:childTnLst>
                          </p:cTn>
                        </p:par>
                      </p:childTnLst>
                    </p:cTn>
                  </p:par>
                  <p:par>
                    <p:cTn id="103" fill="hold" nodeType="clickPar">
                      <p:stCondLst>
                        <p:cond delay="indefinite"/>
                      </p:stCondLst>
                      <p:childTnLst>
                        <p:par>
                          <p:cTn id="104" fill="hold" nodeType="withGroup">
                            <p:stCondLst>
                              <p:cond delay="0"/>
                            </p:stCondLst>
                            <p:childTnLst>
                              <p:par>
                                <p:cTn id="105" presetID="31" presetClass="entr" presetSubtype="0" fill="hold" nodeType="clickEffect">
                                  <p:stCondLst>
                                    <p:cond delay="0"/>
                                  </p:stCondLst>
                                  <p:childTnLst>
                                    <p:set>
                                      <p:cBhvr>
                                        <p:cTn id="106" dur="1" fill="hold">
                                          <p:stCondLst>
                                            <p:cond delay="0"/>
                                          </p:stCondLst>
                                        </p:cTn>
                                        <p:tgtEl>
                                          <p:spTgt spid="21"/>
                                        </p:tgtEl>
                                        <p:attrNameLst>
                                          <p:attrName>style.visibility</p:attrName>
                                        </p:attrNameLst>
                                      </p:cBhvr>
                                      <p:to>
                                        <p:strVal val="visible"/>
                                      </p:to>
                                    </p:set>
                                    <p:anim calcmode="lin" valueType="num">
                                      <p:cBhvr>
                                        <p:cTn id="107" dur="1000" fill="hold"/>
                                        <p:tgtEl>
                                          <p:spTgt spid="21"/>
                                        </p:tgtEl>
                                        <p:attrNameLst>
                                          <p:attrName>ppt_w</p:attrName>
                                        </p:attrNameLst>
                                      </p:cBhvr>
                                      <p:tavLst>
                                        <p:tav tm="0">
                                          <p:val>
                                            <p:fltVal val="0"/>
                                          </p:val>
                                        </p:tav>
                                        <p:tav tm="100000">
                                          <p:val>
                                            <p:strVal val="#ppt_w"/>
                                          </p:val>
                                        </p:tav>
                                      </p:tavLst>
                                    </p:anim>
                                    <p:anim calcmode="lin" valueType="num">
                                      <p:cBhvr>
                                        <p:cTn id="108" dur="1000" fill="hold"/>
                                        <p:tgtEl>
                                          <p:spTgt spid="21"/>
                                        </p:tgtEl>
                                        <p:attrNameLst>
                                          <p:attrName>ppt_h</p:attrName>
                                        </p:attrNameLst>
                                      </p:cBhvr>
                                      <p:tavLst>
                                        <p:tav tm="0">
                                          <p:val>
                                            <p:fltVal val="0"/>
                                          </p:val>
                                        </p:tav>
                                        <p:tav tm="100000">
                                          <p:val>
                                            <p:strVal val="#ppt_h"/>
                                          </p:val>
                                        </p:tav>
                                      </p:tavLst>
                                    </p:anim>
                                    <p:anim calcmode="lin" valueType="num">
                                      <p:cBhvr>
                                        <p:cTn id="109" dur="1000" fill="hold"/>
                                        <p:tgtEl>
                                          <p:spTgt spid="21"/>
                                        </p:tgtEl>
                                        <p:attrNameLst>
                                          <p:attrName>style.rotation</p:attrName>
                                        </p:attrNameLst>
                                      </p:cBhvr>
                                      <p:tavLst>
                                        <p:tav tm="0">
                                          <p:val>
                                            <p:fltVal val="90"/>
                                          </p:val>
                                        </p:tav>
                                        <p:tav tm="100000">
                                          <p:val>
                                            <p:fltVal val="0"/>
                                          </p:val>
                                        </p:tav>
                                      </p:tavLst>
                                    </p:anim>
                                    <p:animEffect transition="in" filter="fade">
                                      <p:cBhvr>
                                        <p:cTn id="110" dur="1000"/>
                                        <p:tgtEl>
                                          <p:spTgt spid="21"/>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23"/>
                                        </p:tgtEl>
                                        <p:attrNameLst>
                                          <p:attrName>style.visibility</p:attrName>
                                        </p:attrNameLst>
                                      </p:cBhvr>
                                      <p:to>
                                        <p:strVal val="visible"/>
                                      </p:to>
                                    </p:set>
                                    <p:animEffect transition="in" filter="fade">
                                      <p:cBhvr>
                                        <p:cTn id="115" dur="500"/>
                                        <p:tgtEl>
                                          <p:spTgt spid="23"/>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42" presetClass="entr" presetSubtype="0" fill="hold" nodeType="clickEffect">
                                  <p:stCondLst>
                                    <p:cond delay="0"/>
                                  </p:stCondLst>
                                  <p:childTnLst>
                                    <p:set>
                                      <p:cBhvr>
                                        <p:cTn id="119" dur="1" fill="hold">
                                          <p:stCondLst>
                                            <p:cond delay="0"/>
                                          </p:stCondLst>
                                        </p:cTn>
                                        <p:tgtEl>
                                          <p:spTgt spid="25"/>
                                        </p:tgtEl>
                                        <p:attrNameLst>
                                          <p:attrName>style.visibility</p:attrName>
                                        </p:attrNameLst>
                                      </p:cBhvr>
                                      <p:to>
                                        <p:strVal val="visible"/>
                                      </p:to>
                                    </p:set>
                                    <p:animEffect transition="in" filter="fade">
                                      <p:cBhvr>
                                        <p:cTn id="120" dur="1000"/>
                                        <p:tgtEl>
                                          <p:spTgt spid="25"/>
                                        </p:tgtEl>
                                      </p:cBhvr>
                                    </p:animEffect>
                                    <p:anim calcmode="lin" valueType="num">
                                      <p:cBhvr>
                                        <p:cTn id="121" dur="1000" fill="hold"/>
                                        <p:tgtEl>
                                          <p:spTgt spid="25"/>
                                        </p:tgtEl>
                                        <p:attrNameLst>
                                          <p:attrName>ppt_x</p:attrName>
                                        </p:attrNameLst>
                                      </p:cBhvr>
                                      <p:tavLst>
                                        <p:tav tm="0">
                                          <p:val>
                                            <p:strVal val="#ppt_x"/>
                                          </p:val>
                                        </p:tav>
                                        <p:tav tm="100000">
                                          <p:val>
                                            <p:strVal val="#ppt_x"/>
                                          </p:val>
                                        </p:tav>
                                      </p:tavLst>
                                    </p:anim>
                                    <p:anim calcmode="lin" valueType="num">
                                      <p:cBhvr>
                                        <p:cTn id="122"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6" presetClass="entr" presetSubtype="16" fill="hold" grpId="0" nodeType="clickEffect">
                                  <p:stCondLst>
                                    <p:cond delay="0"/>
                                  </p:stCondLst>
                                  <p:childTnLst>
                                    <p:set>
                                      <p:cBhvr>
                                        <p:cTn id="126" dur="1" fill="hold">
                                          <p:stCondLst>
                                            <p:cond delay="0"/>
                                          </p:stCondLst>
                                        </p:cTn>
                                        <p:tgtEl>
                                          <p:spTgt spid="26"/>
                                        </p:tgtEl>
                                        <p:attrNameLst>
                                          <p:attrName>style.visibility</p:attrName>
                                        </p:attrNameLst>
                                      </p:cBhvr>
                                      <p:to>
                                        <p:strVal val="visible"/>
                                      </p:to>
                                    </p:set>
                                    <p:animEffect transition="in" filter="circle(in)">
                                      <p:cBhvr>
                                        <p:cTn id="127" dur="2000"/>
                                        <p:tgtEl>
                                          <p:spTgt spid="26"/>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14" presetClass="entr" presetSubtype="10" fill="hold" nodeType="clickEffect">
                                  <p:stCondLst>
                                    <p:cond delay="0"/>
                                  </p:stCondLst>
                                  <p:childTnLst>
                                    <p:set>
                                      <p:cBhvr>
                                        <p:cTn id="131" dur="1" fill="hold">
                                          <p:stCondLst>
                                            <p:cond delay="0"/>
                                          </p:stCondLst>
                                        </p:cTn>
                                        <p:tgtEl>
                                          <p:spTgt spid="27"/>
                                        </p:tgtEl>
                                        <p:attrNameLst>
                                          <p:attrName>style.visibility</p:attrName>
                                        </p:attrNameLst>
                                      </p:cBhvr>
                                      <p:to>
                                        <p:strVal val="visible"/>
                                      </p:to>
                                    </p:set>
                                    <p:animEffect transition="in" filter="randombar(horizontal)">
                                      <p:cBhvr>
                                        <p:cTn id="132" dur="500"/>
                                        <p:tgtEl>
                                          <p:spTgt spid="27"/>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26" presetClass="entr" presetSubtype="0" fill="hold" grpId="0" nodeType="clickEffect">
                                  <p:stCondLst>
                                    <p:cond delay="0"/>
                                  </p:stCondLst>
                                  <p:childTnLst>
                                    <p:set>
                                      <p:cBhvr>
                                        <p:cTn id="136" dur="1" fill="hold">
                                          <p:stCondLst>
                                            <p:cond delay="0"/>
                                          </p:stCondLst>
                                        </p:cTn>
                                        <p:tgtEl>
                                          <p:spTgt spid="28"/>
                                        </p:tgtEl>
                                        <p:attrNameLst>
                                          <p:attrName>style.visibility</p:attrName>
                                        </p:attrNameLst>
                                      </p:cBhvr>
                                      <p:to>
                                        <p:strVal val="visible"/>
                                      </p:to>
                                    </p:set>
                                    <p:animEffect transition="in" filter="wipe(down)">
                                      <p:cBhvr>
                                        <p:cTn id="137" dur="580">
                                          <p:stCondLst>
                                            <p:cond delay="0"/>
                                          </p:stCondLst>
                                        </p:cTn>
                                        <p:tgtEl>
                                          <p:spTgt spid="28"/>
                                        </p:tgtEl>
                                      </p:cBhvr>
                                    </p:animEffect>
                                    <p:anim calcmode="lin" valueType="num">
                                      <p:cBhvr>
                                        <p:cTn id="138"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39"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40"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141"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142"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143" dur="26">
                                          <p:stCondLst>
                                            <p:cond delay="650"/>
                                          </p:stCondLst>
                                        </p:cTn>
                                        <p:tgtEl>
                                          <p:spTgt spid="28"/>
                                        </p:tgtEl>
                                      </p:cBhvr>
                                      <p:to x="100000" y="60000"/>
                                    </p:animScale>
                                    <p:animScale>
                                      <p:cBhvr>
                                        <p:cTn id="144" dur="166" decel="50000">
                                          <p:stCondLst>
                                            <p:cond delay="676"/>
                                          </p:stCondLst>
                                        </p:cTn>
                                        <p:tgtEl>
                                          <p:spTgt spid="28"/>
                                        </p:tgtEl>
                                      </p:cBhvr>
                                      <p:to x="100000" y="100000"/>
                                    </p:animScale>
                                    <p:animScale>
                                      <p:cBhvr>
                                        <p:cTn id="145" dur="26">
                                          <p:stCondLst>
                                            <p:cond delay="1312"/>
                                          </p:stCondLst>
                                        </p:cTn>
                                        <p:tgtEl>
                                          <p:spTgt spid="28"/>
                                        </p:tgtEl>
                                      </p:cBhvr>
                                      <p:to x="100000" y="80000"/>
                                    </p:animScale>
                                    <p:animScale>
                                      <p:cBhvr>
                                        <p:cTn id="146" dur="166" decel="50000">
                                          <p:stCondLst>
                                            <p:cond delay="1338"/>
                                          </p:stCondLst>
                                        </p:cTn>
                                        <p:tgtEl>
                                          <p:spTgt spid="28"/>
                                        </p:tgtEl>
                                      </p:cBhvr>
                                      <p:to x="100000" y="100000"/>
                                    </p:animScale>
                                    <p:animScale>
                                      <p:cBhvr>
                                        <p:cTn id="147" dur="26">
                                          <p:stCondLst>
                                            <p:cond delay="1642"/>
                                          </p:stCondLst>
                                        </p:cTn>
                                        <p:tgtEl>
                                          <p:spTgt spid="28"/>
                                        </p:tgtEl>
                                      </p:cBhvr>
                                      <p:to x="100000" y="90000"/>
                                    </p:animScale>
                                    <p:animScale>
                                      <p:cBhvr>
                                        <p:cTn id="148" dur="166" decel="50000">
                                          <p:stCondLst>
                                            <p:cond delay="1668"/>
                                          </p:stCondLst>
                                        </p:cTn>
                                        <p:tgtEl>
                                          <p:spTgt spid="28"/>
                                        </p:tgtEl>
                                      </p:cBhvr>
                                      <p:to x="100000" y="100000"/>
                                    </p:animScale>
                                    <p:animScale>
                                      <p:cBhvr>
                                        <p:cTn id="149" dur="26">
                                          <p:stCondLst>
                                            <p:cond delay="1808"/>
                                          </p:stCondLst>
                                        </p:cTn>
                                        <p:tgtEl>
                                          <p:spTgt spid="28"/>
                                        </p:tgtEl>
                                      </p:cBhvr>
                                      <p:to x="100000" y="95000"/>
                                    </p:animScale>
                                    <p:animScale>
                                      <p:cBhvr>
                                        <p:cTn id="150" dur="166" decel="50000">
                                          <p:stCondLst>
                                            <p:cond delay="1834"/>
                                          </p:stCondLst>
                                        </p:cTn>
                                        <p:tgtEl>
                                          <p:spTgt spid="28"/>
                                        </p:tgtEl>
                                      </p:cBhvr>
                                      <p:to x="100000" y="100000"/>
                                    </p:animScale>
                                  </p:childTnLst>
                                </p:cTn>
                              </p:par>
                            </p:childTnLst>
                          </p:cTn>
                        </p:par>
                      </p:childTnLst>
                    </p:cTn>
                  </p:par>
                  <p:par>
                    <p:cTn id="151" fill="hold" nodeType="clickPar">
                      <p:stCondLst>
                        <p:cond delay="indefinite"/>
                      </p:stCondLst>
                      <p:childTnLst>
                        <p:par>
                          <p:cTn id="152" fill="hold" nodeType="withGroup">
                            <p:stCondLst>
                              <p:cond delay="0"/>
                            </p:stCondLst>
                            <p:childTnLst>
                              <p:par>
                                <p:cTn id="153" presetID="31" presetClass="entr" presetSubtype="0" fill="hold" nodeType="clickEffect">
                                  <p:stCondLst>
                                    <p:cond delay="0"/>
                                  </p:stCondLst>
                                  <p:childTnLst>
                                    <p:set>
                                      <p:cBhvr>
                                        <p:cTn id="154" dur="1" fill="hold">
                                          <p:stCondLst>
                                            <p:cond delay="0"/>
                                          </p:stCondLst>
                                        </p:cTn>
                                        <p:tgtEl>
                                          <p:spTgt spid="29"/>
                                        </p:tgtEl>
                                        <p:attrNameLst>
                                          <p:attrName>style.visibility</p:attrName>
                                        </p:attrNameLst>
                                      </p:cBhvr>
                                      <p:to>
                                        <p:strVal val="visible"/>
                                      </p:to>
                                    </p:set>
                                    <p:anim calcmode="lin" valueType="num">
                                      <p:cBhvr>
                                        <p:cTn id="155" dur="1000" fill="hold"/>
                                        <p:tgtEl>
                                          <p:spTgt spid="29"/>
                                        </p:tgtEl>
                                        <p:attrNameLst>
                                          <p:attrName>ppt_w</p:attrName>
                                        </p:attrNameLst>
                                      </p:cBhvr>
                                      <p:tavLst>
                                        <p:tav tm="0">
                                          <p:val>
                                            <p:fltVal val="0"/>
                                          </p:val>
                                        </p:tav>
                                        <p:tav tm="100000">
                                          <p:val>
                                            <p:strVal val="#ppt_w"/>
                                          </p:val>
                                        </p:tav>
                                      </p:tavLst>
                                    </p:anim>
                                    <p:anim calcmode="lin" valueType="num">
                                      <p:cBhvr>
                                        <p:cTn id="156" dur="1000" fill="hold"/>
                                        <p:tgtEl>
                                          <p:spTgt spid="29"/>
                                        </p:tgtEl>
                                        <p:attrNameLst>
                                          <p:attrName>ppt_h</p:attrName>
                                        </p:attrNameLst>
                                      </p:cBhvr>
                                      <p:tavLst>
                                        <p:tav tm="0">
                                          <p:val>
                                            <p:fltVal val="0"/>
                                          </p:val>
                                        </p:tav>
                                        <p:tav tm="100000">
                                          <p:val>
                                            <p:strVal val="#ppt_h"/>
                                          </p:val>
                                        </p:tav>
                                      </p:tavLst>
                                    </p:anim>
                                    <p:anim calcmode="lin" valueType="num">
                                      <p:cBhvr>
                                        <p:cTn id="157" dur="1000" fill="hold"/>
                                        <p:tgtEl>
                                          <p:spTgt spid="29"/>
                                        </p:tgtEl>
                                        <p:attrNameLst>
                                          <p:attrName>style.rotation</p:attrName>
                                        </p:attrNameLst>
                                      </p:cBhvr>
                                      <p:tavLst>
                                        <p:tav tm="0">
                                          <p:val>
                                            <p:fltVal val="90"/>
                                          </p:val>
                                        </p:tav>
                                        <p:tav tm="100000">
                                          <p:val>
                                            <p:fltVal val="0"/>
                                          </p:val>
                                        </p:tav>
                                      </p:tavLst>
                                    </p:anim>
                                    <p:animEffect transition="in" filter="fade">
                                      <p:cBhvr>
                                        <p:cTn id="158" dur="1000"/>
                                        <p:tgtEl>
                                          <p:spTgt spid="29"/>
                                        </p:tgtEl>
                                      </p:cBhvr>
                                    </p:animEffec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10" presetClass="entr" presetSubtype="0" fill="hold" grpId="0" nodeType="clickEffect">
                                  <p:stCondLst>
                                    <p:cond delay="0"/>
                                  </p:stCondLst>
                                  <p:childTnLst>
                                    <p:set>
                                      <p:cBhvr>
                                        <p:cTn id="162" dur="1" fill="hold">
                                          <p:stCondLst>
                                            <p:cond delay="0"/>
                                          </p:stCondLst>
                                        </p:cTn>
                                        <p:tgtEl>
                                          <p:spTgt spid="30"/>
                                        </p:tgtEl>
                                        <p:attrNameLst>
                                          <p:attrName>style.visibility</p:attrName>
                                        </p:attrNameLst>
                                      </p:cBhvr>
                                      <p:to>
                                        <p:strVal val="visible"/>
                                      </p:to>
                                    </p:set>
                                    <p:animEffect transition="in" filter="fade">
                                      <p:cBhvr>
                                        <p:cTn id="16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10" grpId="0"/>
      <p:bldP spid="13" grpId="0"/>
      <p:bldP spid="17" grpId="0"/>
      <p:bldP spid="20" grpId="0"/>
      <p:bldP spid="22" grpId="0"/>
      <p:bldP spid="23" grpId="0"/>
      <p:bldP spid="26" grpId="0"/>
      <p:bldP spid="28" grpId="0"/>
      <p:bldP spid="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8884" y="213275"/>
            <a:ext cx="9084058" cy="584775"/>
          </a:xfrm>
          <a:prstGeom prst="rect">
            <a:avLst/>
          </a:prstGeom>
          <a:noFill/>
        </p:spPr>
        <p:txBody>
          <a:bodyPr wrap="square" rtlCol="0">
            <a:spAutoFit/>
          </a:bodyPr>
          <a:lstStyle/>
          <a:p>
            <a:pPr algn="ctr"/>
            <a:r>
              <a:rPr lang="en-US" sz="3200" u="sng" dirty="0" smtClean="0">
                <a:solidFill>
                  <a:schemeClr val="accent1">
                    <a:lumMod val="50000"/>
                  </a:schemeClr>
                </a:solidFill>
                <a:latin typeface="Arial" panose="020B0604020202020204" pitchFamily="34" charset="0"/>
                <a:cs typeface="Arial" panose="020B0604020202020204" pitchFamily="34" charset="0"/>
              </a:rPr>
              <a:t>Bài 4: QUY ĐỒNG MẪU NHIỀU PHÂN SỐ</a:t>
            </a:r>
            <a:endParaRPr lang="en-US" sz="3200" u="sng" dirty="0">
              <a:solidFill>
                <a:schemeClr val="accent1">
                  <a:lumMod val="50000"/>
                </a:schemeClr>
              </a:solidFill>
              <a:latin typeface="Arial" panose="020B0604020202020204" pitchFamily="34" charset="0"/>
              <a:cs typeface="Arial" panose="020B0604020202020204" pitchFamily="34" charset="0"/>
            </a:endParaRPr>
          </a:p>
        </p:txBody>
      </p:sp>
      <p:sp>
        <p:nvSpPr>
          <p:cNvPr id="3" name="TextBox 2"/>
          <p:cNvSpPr txBox="1">
            <a:spLocks noChangeArrowheads="1"/>
          </p:cNvSpPr>
          <p:nvPr/>
        </p:nvSpPr>
        <p:spPr bwMode="auto">
          <a:xfrm>
            <a:off x="268916" y="1104052"/>
            <a:ext cx="4215161"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400" dirty="0">
                <a:solidFill>
                  <a:srgbClr val="FF0000"/>
                </a:solidFill>
                <a:latin typeface="Arial" panose="020B0604020202020204" pitchFamily="34" charset="0"/>
              </a:rPr>
              <a:t>Các em hãy xem </a:t>
            </a:r>
            <a:r>
              <a:rPr lang="en-US" altLang="en-US" sz="2400" dirty="0" smtClean="0">
                <a:solidFill>
                  <a:srgbClr val="FF0000"/>
                </a:solidFill>
                <a:latin typeface="Arial" panose="020B0604020202020204" pitchFamily="34" charset="0"/>
              </a:rPr>
              <a:t>bài học sau</a:t>
            </a:r>
            <a:endParaRPr lang="en-US" altLang="en-US" sz="2400" dirty="0">
              <a:solidFill>
                <a:srgbClr val="FF0000"/>
              </a:solidFill>
              <a:latin typeface="Arial" panose="020B0604020202020204" pitchFamily="34" charset="0"/>
            </a:endParaRPr>
          </a:p>
        </p:txBody>
      </p:sp>
      <p:pic>
        <p:nvPicPr>
          <p:cNvPr id="4" name="TjckbZngaPU"/>
          <p:cNvPicPr>
            <a:picLocks noRot="1" noChangeAspect="1"/>
          </p:cNvPicPr>
          <p:nvPr>
            <a:videoFile r:link="rId1"/>
          </p:nvPr>
        </p:nvPicPr>
        <p:blipFill>
          <a:blip r:embed="rId3"/>
          <a:stretch>
            <a:fillRect/>
          </a:stretch>
        </p:blipFill>
        <p:spPr>
          <a:xfrm>
            <a:off x="1291201" y="1909933"/>
            <a:ext cx="8279424" cy="4657176"/>
          </a:xfrm>
          <a:prstGeom prst="rect">
            <a:avLst/>
          </a:prstGeom>
        </p:spPr>
      </p:pic>
    </p:spTree>
    <p:extLst>
      <p:ext uri="{BB962C8B-B14F-4D97-AF65-F5344CB8AC3E}">
        <p14:creationId xmlns:p14="http://schemas.microsoft.com/office/powerpoint/2010/main" val="3549521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559063" y="224821"/>
            <a:ext cx="4215161"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400" dirty="0" smtClean="0">
                <a:solidFill>
                  <a:srgbClr val="FF0000"/>
                </a:solidFill>
                <a:latin typeface="Arial" panose="020B0604020202020204" pitchFamily="34" charset="0"/>
              </a:rPr>
              <a:t>Hướng dẫn làm bài tập</a:t>
            </a:r>
            <a:endParaRPr lang="en-US" altLang="en-US" sz="2400" dirty="0">
              <a:solidFill>
                <a:srgbClr val="FF0000"/>
              </a:solidFill>
              <a:latin typeface="Arial" panose="020B0604020202020204" pitchFamily="34" charset="0"/>
            </a:endParaRPr>
          </a:p>
        </p:txBody>
      </p:sp>
      <p:pic>
        <p:nvPicPr>
          <p:cNvPr id="5" name="CZdkKzG-IxI"/>
          <p:cNvPicPr>
            <a:picLocks noRot="1" noChangeAspect="1"/>
          </p:cNvPicPr>
          <p:nvPr>
            <a:videoFile r:link="rId1"/>
          </p:nvPr>
        </p:nvPicPr>
        <p:blipFill>
          <a:blip r:embed="rId3"/>
          <a:stretch>
            <a:fillRect/>
          </a:stretch>
        </p:blipFill>
        <p:spPr>
          <a:xfrm>
            <a:off x="1409699" y="980892"/>
            <a:ext cx="8982808" cy="5052830"/>
          </a:xfrm>
          <a:prstGeom prst="rect">
            <a:avLst/>
          </a:prstGeom>
        </p:spPr>
      </p:pic>
    </p:spTree>
    <p:extLst>
      <p:ext uri="{BB962C8B-B14F-4D97-AF65-F5344CB8AC3E}">
        <p14:creationId xmlns:p14="http://schemas.microsoft.com/office/powerpoint/2010/main" val="2280475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8884" y="213275"/>
            <a:ext cx="9084058" cy="584775"/>
          </a:xfrm>
          <a:prstGeom prst="rect">
            <a:avLst/>
          </a:prstGeom>
          <a:noFill/>
        </p:spPr>
        <p:txBody>
          <a:bodyPr wrap="square" rtlCol="0">
            <a:spAutoFit/>
          </a:bodyPr>
          <a:lstStyle/>
          <a:p>
            <a:pPr algn="ctr"/>
            <a:r>
              <a:rPr lang="en-US" sz="3200" u="sng" dirty="0" smtClean="0">
                <a:solidFill>
                  <a:schemeClr val="accent1">
                    <a:lumMod val="50000"/>
                  </a:schemeClr>
                </a:solidFill>
                <a:latin typeface="Arial" panose="020B0604020202020204" pitchFamily="34" charset="0"/>
                <a:cs typeface="Arial" panose="020B0604020202020204" pitchFamily="34" charset="0"/>
              </a:rPr>
              <a:t>Bài 5:  VẼ GÓC CHO BIẾT SỐ ĐO</a:t>
            </a:r>
            <a:endParaRPr lang="en-US" sz="3200" u="sng" dirty="0">
              <a:solidFill>
                <a:schemeClr val="accent1">
                  <a:lumMod val="50000"/>
                </a:schemeClr>
              </a:solidFill>
              <a:latin typeface="Arial" panose="020B0604020202020204" pitchFamily="34" charset="0"/>
              <a:cs typeface="Arial" panose="020B0604020202020204" pitchFamily="34" charset="0"/>
            </a:endParaRPr>
          </a:p>
        </p:txBody>
      </p:sp>
      <p:pic>
        <p:nvPicPr>
          <p:cNvPr id="4" name="-V7yCR4SQto"/>
          <p:cNvPicPr>
            <a:picLocks noRot="1" noChangeAspect="1"/>
          </p:cNvPicPr>
          <p:nvPr>
            <a:videoFile r:link="rId1"/>
          </p:nvPr>
        </p:nvPicPr>
        <p:blipFill>
          <a:blip r:embed="rId3"/>
          <a:stretch>
            <a:fillRect/>
          </a:stretch>
        </p:blipFill>
        <p:spPr>
          <a:xfrm>
            <a:off x="1453859" y="1732085"/>
            <a:ext cx="8819661" cy="4961060"/>
          </a:xfrm>
          <a:prstGeom prst="rect">
            <a:avLst/>
          </a:prstGeom>
        </p:spPr>
      </p:pic>
      <p:sp>
        <p:nvSpPr>
          <p:cNvPr id="5" name="TextBox 4"/>
          <p:cNvSpPr txBox="1">
            <a:spLocks noChangeArrowheads="1"/>
          </p:cNvSpPr>
          <p:nvPr/>
        </p:nvSpPr>
        <p:spPr bwMode="auto">
          <a:xfrm>
            <a:off x="268916" y="1104052"/>
            <a:ext cx="4215161"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400" dirty="0">
                <a:solidFill>
                  <a:srgbClr val="FF0000"/>
                </a:solidFill>
                <a:latin typeface="Arial" panose="020B0604020202020204" pitchFamily="34" charset="0"/>
              </a:rPr>
              <a:t>Các em hãy xem </a:t>
            </a:r>
            <a:r>
              <a:rPr lang="en-US" altLang="en-US" sz="2400" dirty="0" smtClean="0">
                <a:solidFill>
                  <a:srgbClr val="FF0000"/>
                </a:solidFill>
                <a:latin typeface="Arial" panose="020B0604020202020204" pitchFamily="34" charset="0"/>
              </a:rPr>
              <a:t>bài học sau</a:t>
            </a:r>
            <a:endParaRPr lang="en-US" altLang="en-US" sz="2400" dirty="0">
              <a:solidFill>
                <a:srgbClr val="FF0000"/>
              </a:solidFill>
              <a:latin typeface="Arial" panose="020B0604020202020204" pitchFamily="34" charset="0"/>
            </a:endParaRPr>
          </a:p>
        </p:txBody>
      </p:sp>
    </p:spTree>
    <p:extLst>
      <p:ext uri="{BB962C8B-B14F-4D97-AF65-F5344CB8AC3E}">
        <p14:creationId xmlns:p14="http://schemas.microsoft.com/office/powerpoint/2010/main" val="13396039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1831" y="85457"/>
            <a:ext cx="9186729" cy="461665"/>
          </a:xfrm>
          <a:prstGeom prst="rect">
            <a:avLst/>
          </a:prstGeom>
          <a:noFill/>
        </p:spPr>
        <p:txBody>
          <a:bodyPr wrap="square" rtlCol="0">
            <a:spAutoFit/>
          </a:bodyPr>
          <a:lstStyle/>
          <a:p>
            <a:r>
              <a:rPr lang="en-US" sz="2400" dirty="0" smtClean="0">
                <a:solidFill>
                  <a:srgbClr val="FF0000"/>
                </a:solidFill>
                <a:latin typeface="Arial" panose="020B0604020202020204" pitchFamily="34" charset="0"/>
                <a:cs typeface="Arial" panose="020B0604020202020204" pitchFamily="34" charset="0"/>
              </a:rPr>
              <a:t>Các em hãy xem video này (có thể dừng lại để làm các bài tập ?)</a:t>
            </a:r>
            <a:endParaRPr lang="en-US" sz="2400" dirty="0">
              <a:solidFill>
                <a:srgbClr val="FF0000"/>
              </a:solidFill>
              <a:latin typeface="Arial" panose="020B0604020202020204" pitchFamily="34" charset="0"/>
              <a:cs typeface="Arial" panose="020B0604020202020204" pitchFamily="34" charset="0"/>
            </a:endParaRPr>
          </a:p>
        </p:txBody>
      </p:sp>
      <p:pic>
        <p:nvPicPr>
          <p:cNvPr id="3" name="0MYICTcutAU"/>
          <p:cNvPicPr>
            <a:picLocks noGrp="1" noRot="1" noChangeAspect="1"/>
          </p:cNvPicPr>
          <p:nvPr>
            <p:ph idx="1"/>
            <a:videoFile r:link="rId1"/>
          </p:nvPr>
        </p:nvPicPr>
        <p:blipFill>
          <a:blip r:embed="rId3"/>
          <a:stretch>
            <a:fillRect/>
          </a:stretch>
        </p:blipFill>
        <p:spPr>
          <a:xfrm>
            <a:off x="1571314" y="1140105"/>
            <a:ext cx="8658002" cy="4870127"/>
          </a:xfrm>
          <a:prstGeom prst="rect">
            <a:avLst/>
          </a:prstGeom>
        </p:spPr>
      </p:pic>
    </p:spTree>
    <p:extLst>
      <p:ext uri="{BB962C8B-B14F-4D97-AF65-F5344CB8AC3E}">
        <p14:creationId xmlns:p14="http://schemas.microsoft.com/office/powerpoint/2010/main" val="2223888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65533" y="0"/>
            <a:ext cx="6084606" cy="584775"/>
          </a:xfrm>
          <a:prstGeom prst="rect">
            <a:avLst/>
          </a:prstGeom>
          <a:noFill/>
        </p:spPr>
        <p:txBody>
          <a:bodyPr wrap="square" rtlCol="0">
            <a:spAutoFit/>
          </a:bodyPr>
          <a:lstStyle/>
          <a:p>
            <a:pPr algn="ctr"/>
            <a:r>
              <a:rPr lang="en-US" sz="3200" dirty="0" smtClean="0">
                <a:solidFill>
                  <a:srgbClr val="FF0000"/>
                </a:solidFill>
                <a:latin typeface="Arial" panose="020B0604020202020204" pitchFamily="34" charset="0"/>
                <a:cs typeface="Arial" panose="020B0604020202020204" pitchFamily="34" charset="0"/>
              </a:rPr>
              <a:t>Bài tập vận dụng</a:t>
            </a:r>
            <a:endParaRPr lang="en-US" sz="3200" dirty="0">
              <a:solidFill>
                <a:srgbClr val="FF0000"/>
              </a:solidFill>
              <a:latin typeface="Arial" panose="020B0604020202020204" pitchFamily="34" charset="0"/>
              <a:cs typeface="Arial" panose="020B0604020202020204" pitchFamily="34" charset="0"/>
            </a:endParaRPr>
          </a:p>
        </p:txBody>
      </p:sp>
      <p:grpSp>
        <p:nvGrpSpPr>
          <p:cNvPr id="7" name="Group 2"/>
          <p:cNvGrpSpPr>
            <a:grpSpLocks/>
          </p:cNvGrpSpPr>
          <p:nvPr/>
        </p:nvGrpSpPr>
        <p:grpSpPr bwMode="auto">
          <a:xfrm>
            <a:off x="1265982" y="1259995"/>
            <a:ext cx="2571750" cy="2136777"/>
            <a:chOff x="4093821" y="1059175"/>
            <a:chExt cx="2571750" cy="2136609"/>
          </a:xfrm>
        </p:grpSpPr>
        <p:graphicFrame>
          <p:nvGraphicFramePr>
            <p:cNvPr id="8" name="Object 14"/>
            <p:cNvGraphicFramePr>
              <a:graphicFrameLocks noChangeAspect="1"/>
            </p:cNvGraphicFramePr>
            <p:nvPr>
              <p:extLst>
                <p:ext uri="{D42A27DB-BD31-4B8C-83A1-F6EECF244321}">
                  <p14:modId xmlns:p14="http://schemas.microsoft.com/office/powerpoint/2010/main" val="1846386445"/>
                </p:ext>
              </p:extLst>
            </p:nvPr>
          </p:nvGraphicFramePr>
          <p:xfrm>
            <a:off x="4093821" y="1311021"/>
            <a:ext cx="2571750" cy="1554040"/>
          </p:xfrm>
          <a:graphic>
            <a:graphicData uri="http://schemas.openxmlformats.org/presentationml/2006/ole">
              <mc:AlternateContent xmlns:mc="http://schemas.openxmlformats.org/markup-compatibility/2006">
                <mc:Choice xmlns:v="urn:schemas-microsoft-com:vml" Requires="v">
                  <p:oleObj spid="_x0000_s1090" name="Equation" r:id="rId3" imgW="507960" imgH="431640" progId="Equation.DSMT4">
                    <p:embed/>
                  </p:oleObj>
                </mc:Choice>
                <mc:Fallback>
                  <p:oleObj name="Equation" r:id="rId3" imgW="507960" imgH="431640" progId="Equation.DSMT4">
                    <p:embed/>
                    <p:pic>
                      <p:nvPicPr>
                        <p:cNvPr id="10280" name="Object 14"/>
                        <p:cNvPicPr>
                          <a:picLocks noChangeAspect="1" noChangeArrowheads="1"/>
                        </p:cNvPicPr>
                        <p:nvPr/>
                      </p:nvPicPr>
                      <p:blipFill>
                        <a:blip r:embed="rId4"/>
                        <a:srcRect/>
                        <a:stretch>
                          <a:fillRect/>
                        </a:stretch>
                      </p:blipFill>
                      <p:spPr bwMode="auto">
                        <a:xfrm>
                          <a:off x="4093821" y="1311021"/>
                          <a:ext cx="2571750" cy="1554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Rectangle 23"/>
            <p:cNvSpPr>
              <a:spLocks noChangeArrowheads="1"/>
            </p:cNvSpPr>
            <p:nvPr/>
          </p:nvSpPr>
          <p:spPr bwMode="auto">
            <a:xfrm>
              <a:off x="6138863" y="1702518"/>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VNI-Times" pitchFamily="2" charset="0"/>
              </a:endParaRPr>
            </a:p>
          </p:txBody>
        </p:sp>
        <p:sp>
          <p:nvSpPr>
            <p:cNvPr id="10" name="Rectangle 26"/>
            <p:cNvSpPr>
              <a:spLocks noChangeArrowheads="1"/>
            </p:cNvSpPr>
            <p:nvPr/>
          </p:nvSpPr>
          <p:spPr bwMode="auto">
            <a:xfrm>
              <a:off x="6153150" y="2207344"/>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VNI-Times" pitchFamily="2" charset="0"/>
              </a:endParaRPr>
            </a:p>
          </p:txBody>
        </p:sp>
        <p:sp>
          <p:nvSpPr>
            <p:cNvPr id="11" name="Arc 32"/>
            <p:cNvSpPr>
              <a:spLocks/>
            </p:cNvSpPr>
            <p:nvPr/>
          </p:nvSpPr>
          <p:spPr bwMode="auto">
            <a:xfrm rot="19125387">
              <a:off x="5424488" y="1440581"/>
              <a:ext cx="552450" cy="685800"/>
            </a:xfrm>
            <a:custGeom>
              <a:avLst/>
              <a:gdLst>
                <a:gd name="T0" fmla="*/ 0 w 20887"/>
                <a:gd name="T1" fmla="*/ 2032 h 21600"/>
                <a:gd name="T2" fmla="*/ 14612008 w 20887"/>
                <a:gd name="T3" fmla="*/ 15284260 h 21600"/>
                <a:gd name="T4" fmla="*/ 188188 w 20887"/>
                <a:gd name="T5" fmla="*/ 21774150 h 21600"/>
                <a:gd name="T6" fmla="*/ 0 60000 65536"/>
                <a:gd name="T7" fmla="*/ 0 60000 65536"/>
                <a:gd name="T8" fmla="*/ 0 60000 65536"/>
              </a:gdLst>
              <a:ahLst/>
              <a:cxnLst>
                <a:cxn ang="T6">
                  <a:pos x="T0" y="T1"/>
                </a:cxn>
                <a:cxn ang="T7">
                  <a:pos x="T2" y="T3"/>
                </a:cxn>
                <a:cxn ang="T8">
                  <a:pos x="T4" y="T5"/>
                </a:cxn>
              </a:cxnLst>
              <a:rect l="0" t="0" r="r" b="b"/>
              <a:pathLst>
                <a:path w="20887" h="21600" fill="none" extrusionOk="0">
                  <a:moveTo>
                    <a:pt x="-1" y="1"/>
                  </a:moveTo>
                  <a:cubicBezTo>
                    <a:pt x="89" y="0"/>
                    <a:pt x="179" y="0"/>
                    <a:pt x="269" y="0"/>
                  </a:cubicBezTo>
                  <a:cubicBezTo>
                    <a:pt x="9718" y="0"/>
                    <a:pt x="18070" y="6142"/>
                    <a:pt x="20887" y="15161"/>
                  </a:cubicBezTo>
                </a:path>
                <a:path w="20887" h="21600" stroke="0" extrusionOk="0">
                  <a:moveTo>
                    <a:pt x="-1" y="1"/>
                  </a:moveTo>
                  <a:cubicBezTo>
                    <a:pt x="89" y="0"/>
                    <a:pt x="179" y="0"/>
                    <a:pt x="269" y="0"/>
                  </a:cubicBezTo>
                  <a:cubicBezTo>
                    <a:pt x="9718" y="0"/>
                    <a:pt x="18070" y="6142"/>
                    <a:pt x="20887" y="15161"/>
                  </a:cubicBezTo>
                  <a:lnTo>
                    <a:pt x="269" y="21600"/>
                  </a:lnTo>
                  <a:lnTo>
                    <a:pt x="-1" y="1"/>
                  </a:lnTo>
                  <a:close/>
                </a:path>
              </a:pathLst>
            </a:custGeom>
            <a:noFill/>
            <a:ln w="9525">
              <a:solidFill>
                <a:srgbClr val="0000FF"/>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Arc 35"/>
            <p:cNvSpPr>
              <a:spLocks/>
            </p:cNvSpPr>
            <p:nvPr/>
          </p:nvSpPr>
          <p:spPr bwMode="auto">
            <a:xfrm rot="8054130">
              <a:off x="5205413" y="2240680"/>
              <a:ext cx="628650" cy="685800"/>
            </a:xfrm>
            <a:custGeom>
              <a:avLst/>
              <a:gdLst>
                <a:gd name="T0" fmla="*/ 0 w 20887"/>
                <a:gd name="T1" fmla="*/ 2032 h 21600"/>
                <a:gd name="T2" fmla="*/ 18920899 w 20887"/>
                <a:gd name="T3" fmla="*/ 15284260 h 21600"/>
                <a:gd name="T4" fmla="*/ 243671 w 20887"/>
                <a:gd name="T5" fmla="*/ 21774150 h 21600"/>
                <a:gd name="T6" fmla="*/ 0 60000 65536"/>
                <a:gd name="T7" fmla="*/ 0 60000 65536"/>
                <a:gd name="T8" fmla="*/ 0 60000 65536"/>
              </a:gdLst>
              <a:ahLst/>
              <a:cxnLst>
                <a:cxn ang="T6">
                  <a:pos x="T0" y="T1"/>
                </a:cxn>
                <a:cxn ang="T7">
                  <a:pos x="T2" y="T3"/>
                </a:cxn>
                <a:cxn ang="T8">
                  <a:pos x="T4" y="T5"/>
                </a:cxn>
              </a:cxnLst>
              <a:rect l="0" t="0" r="r" b="b"/>
              <a:pathLst>
                <a:path w="20887" h="21600" fill="none" extrusionOk="0">
                  <a:moveTo>
                    <a:pt x="-1" y="1"/>
                  </a:moveTo>
                  <a:cubicBezTo>
                    <a:pt x="89" y="0"/>
                    <a:pt x="179" y="0"/>
                    <a:pt x="269" y="0"/>
                  </a:cubicBezTo>
                  <a:cubicBezTo>
                    <a:pt x="9718" y="0"/>
                    <a:pt x="18070" y="6142"/>
                    <a:pt x="20887" y="15161"/>
                  </a:cubicBezTo>
                </a:path>
                <a:path w="20887" h="21600" stroke="0" extrusionOk="0">
                  <a:moveTo>
                    <a:pt x="-1" y="1"/>
                  </a:moveTo>
                  <a:cubicBezTo>
                    <a:pt x="89" y="0"/>
                    <a:pt x="179" y="0"/>
                    <a:pt x="269" y="0"/>
                  </a:cubicBezTo>
                  <a:cubicBezTo>
                    <a:pt x="9718" y="0"/>
                    <a:pt x="18070" y="6142"/>
                    <a:pt x="20887" y="15161"/>
                  </a:cubicBezTo>
                  <a:lnTo>
                    <a:pt x="269" y="21600"/>
                  </a:lnTo>
                  <a:lnTo>
                    <a:pt x="-1" y="1"/>
                  </a:lnTo>
                  <a:close/>
                </a:path>
              </a:pathLst>
            </a:custGeom>
            <a:noFill/>
            <a:ln w="9525">
              <a:solidFill>
                <a:srgbClr val="0000FF"/>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Text Box 39"/>
            <p:cNvSpPr txBox="1">
              <a:spLocks noChangeArrowheads="1"/>
            </p:cNvSpPr>
            <p:nvPr/>
          </p:nvSpPr>
          <p:spPr bwMode="auto">
            <a:xfrm>
              <a:off x="5307789" y="1059175"/>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400" dirty="0" smtClean="0">
                  <a:solidFill>
                    <a:srgbClr val="FF0066"/>
                  </a:solidFill>
                  <a:latin typeface="VNI-Times" pitchFamily="2" charset="0"/>
                </a:rPr>
                <a:t>:4</a:t>
              </a:r>
              <a:endParaRPr lang="en-US" altLang="en-US" sz="2400" dirty="0">
                <a:solidFill>
                  <a:srgbClr val="FF0066"/>
                </a:solidFill>
                <a:latin typeface="VNI-Times" pitchFamily="2" charset="0"/>
              </a:endParaRPr>
            </a:p>
          </p:txBody>
        </p:sp>
        <p:sp>
          <p:nvSpPr>
            <p:cNvPr id="14" name="Text Box 40"/>
            <p:cNvSpPr txBox="1">
              <a:spLocks noChangeArrowheads="1"/>
            </p:cNvSpPr>
            <p:nvPr/>
          </p:nvSpPr>
          <p:spPr bwMode="auto">
            <a:xfrm>
              <a:off x="5295900" y="2738584"/>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400" dirty="0" smtClean="0">
                  <a:solidFill>
                    <a:srgbClr val="FF0066"/>
                  </a:solidFill>
                  <a:latin typeface="VNI-Times" pitchFamily="2" charset="0"/>
                </a:rPr>
                <a:t>:4</a:t>
              </a:r>
              <a:endParaRPr lang="en-US" altLang="en-US" sz="2400" dirty="0">
                <a:solidFill>
                  <a:srgbClr val="FF0066"/>
                </a:solidFill>
                <a:latin typeface="VNI-Times" pitchFamily="2" charset="0"/>
              </a:endParaRPr>
            </a:p>
          </p:txBody>
        </p:sp>
      </p:grpSp>
      <p:sp>
        <p:nvSpPr>
          <p:cNvPr id="23" name="Text Box 51"/>
          <p:cNvSpPr txBox="1">
            <a:spLocks noChangeArrowheads="1"/>
          </p:cNvSpPr>
          <p:nvPr/>
        </p:nvSpPr>
        <p:spPr bwMode="auto">
          <a:xfrm>
            <a:off x="358880" y="626646"/>
            <a:ext cx="5334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dirty="0">
                <a:latin typeface="Times New Roman" panose="02020603050405020304" pitchFamily="18" charset="0"/>
                <a:cs typeface="Times New Roman" panose="02020603050405020304" pitchFamily="18" charset="0"/>
              </a:rPr>
              <a:t>Điền số thích hợp vào ô vuông:</a:t>
            </a:r>
          </a:p>
        </p:txBody>
      </p:sp>
      <p:grpSp>
        <p:nvGrpSpPr>
          <p:cNvPr id="25" name="Group 2"/>
          <p:cNvGrpSpPr>
            <a:grpSpLocks/>
          </p:cNvGrpSpPr>
          <p:nvPr/>
        </p:nvGrpSpPr>
        <p:grpSpPr bwMode="auto">
          <a:xfrm>
            <a:off x="6716288" y="1253377"/>
            <a:ext cx="2120900" cy="2136777"/>
            <a:chOff x="4640263" y="1059175"/>
            <a:chExt cx="2120900" cy="2136609"/>
          </a:xfrm>
        </p:grpSpPr>
        <p:graphicFrame>
          <p:nvGraphicFramePr>
            <p:cNvPr id="26" name="Object 14"/>
            <p:cNvGraphicFramePr>
              <a:graphicFrameLocks noChangeAspect="1"/>
            </p:cNvGraphicFramePr>
            <p:nvPr>
              <p:extLst>
                <p:ext uri="{D42A27DB-BD31-4B8C-83A1-F6EECF244321}">
                  <p14:modId xmlns:p14="http://schemas.microsoft.com/office/powerpoint/2010/main" val="3657780967"/>
                </p:ext>
              </p:extLst>
            </p:nvPr>
          </p:nvGraphicFramePr>
          <p:xfrm>
            <a:off x="4640263" y="1361148"/>
            <a:ext cx="2120900" cy="1554040"/>
          </p:xfrm>
          <a:graphic>
            <a:graphicData uri="http://schemas.openxmlformats.org/presentationml/2006/ole">
              <mc:AlternateContent xmlns:mc="http://schemas.openxmlformats.org/markup-compatibility/2006">
                <mc:Choice xmlns:v="urn:schemas-microsoft-com:vml" Requires="v">
                  <p:oleObj spid="_x0000_s1091" name="Equation" r:id="rId5" imgW="419040" imgH="431640" progId="Equation.DSMT4">
                    <p:embed/>
                  </p:oleObj>
                </mc:Choice>
                <mc:Fallback>
                  <p:oleObj name="Equation" r:id="rId5" imgW="419040" imgH="431640" progId="Equation.DSMT4">
                    <p:embed/>
                    <p:pic>
                      <p:nvPicPr>
                        <p:cNvPr id="8" name="Object 14"/>
                        <p:cNvPicPr>
                          <a:picLocks noChangeAspect="1" noChangeArrowheads="1"/>
                        </p:cNvPicPr>
                        <p:nvPr/>
                      </p:nvPicPr>
                      <p:blipFill>
                        <a:blip r:embed="rId6"/>
                        <a:srcRect/>
                        <a:stretch>
                          <a:fillRect/>
                        </a:stretch>
                      </p:blipFill>
                      <p:spPr bwMode="auto">
                        <a:xfrm>
                          <a:off x="4640263" y="1361148"/>
                          <a:ext cx="2120900" cy="1554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 name="Rectangle 23"/>
            <p:cNvSpPr>
              <a:spLocks noChangeArrowheads="1"/>
            </p:cNvSpPr>
            <p:nvPr/>
          </p:nvSpPr>
          <p:spPr bwMode="auto">
            <a:xfrm>
              <a:off x="6138863" y="1702518"/>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VNI-Times" pitchFamily="2" charset="0"/>
              </a:endParaRPr>
            </a:p>
          </p:txBody>
        </p:sp>
        <p:sp>
          <p:nvSpPr>
            <p:cNvPr id="28" name="Rectangle 26"/>
            <p:cNvSpPr>
              <a:spLocks noChangeArrowheads="1"/>
            </p:cNvSpPr>
            <p:nvPr/>
          </p:nvSpPr>
          <p:spPr bwMode="auto">
            <a:xfrm>
              <a:off x="6153150" y="2207344"/>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VNI-Times" pitchFamily="2" charset="0"/>
              </a:endParaRPr>
            </a:p>
          </p:txBody>
        </p:sp>
        <p:sp>
          <p:nvSpPr>
            <p:cNvPr id="29" name="Arc 32"/>
            <p:cNvSpPr>
              <a:spLocks/>
            </p:cNvSpPr>
            <p:nvPr/>
          </p:nvSpPr>
          <p:spPr bwMode="auto">
            <a:xfrm rot="19125387">
              <a:off x="5424488" y="1440581"/>
              <a:ext cx="552450" cy="685800"/>
            </a:xfrm>
            <a:custGeom>
              <a:avLst/>
              <a:gdLst>
                <a:gd name="T0" fmla="*/ 0 w 20887"/>
                <a:gd name="T1" fmla="*/ 2032 h 21600"/>
                <a:gd name="T2" fmla="*/ 14612008 w 20887"/>
                <a:gd name="T3" fmla="*/ 15284260 h 21600"/>
                <a:gd name="T4" fmla="*/ 188188 w 20887"/>
                <a:gd name="T5" fmla="*/ 21774150 h 21600"/>
                <a:gd name="T6" fmla="*/ 0 60000 65536"/>
                <a:gd name="T7" fmla="*/ 0 60000 65536"/>
                <a:gd name="T8" fmla="*/ 0 60000 65536"/>
              </a:gdLst>
              <a:ahLst/>
              <a:cxnLst>
                <a:cxn ang="T6">
                  <a:pos x="T0" y="T1"/>
                </a:cxn>
                <a:cxn ang="T7">
                  <a:pos x="T2" y="T3"/>
                </a:cxn>
                <a:cxn ang="T8">
                  <a:pos x="T4" y="T5"/>
                </a:cxn>
              </a:cxnLst>
              <a:rect l="0" t="0" r="r" b="b"/>
              <a:pathLst>
                <a:path w="20887" h="21600" fill="none" extrusionOk="0">
                  <a:moveTo>
                    <a:pt x="-1" y="1"/>
                  </a:moveTo>
                  <a:cubicBezTo>
                    <a:pt x="89" y="0"/>
                    <a:pt x="179" y="0"/>
                    <a:pt x="269" y="0"/>
                  </a:cubicBezTo>
                  <a:cubicBezTo>
                    <a:pt x="9718" y="0"/>
                    <a:pt x="18070" y="6142"/>
                    <a:pt x="20887" y="15161"/>
                  </a:cubicBezTo>
                </a:path>
                <a:path w="20887" h="21600" stroke="0" extrusionOk="0">
                  <a:moveTo>
                    <a:pt x="-1" y="1"/>
                  </a:moveTo>
                  <a:cubicBezTo>
                    <a:pt x="89" y="0"/>
                    <a:pt x="179" y="0"/>
                    <a:pt x="269" y="0"/>
                  </a:cubicBezTo>
                  <a:cubicBezTo>
                    <a:pt x="9718" y="0"/>
                    <a:pt x="18070" y="6142"/>
                    <a:pt x="20887" y="15161"/>
                  </a:cubicBezTo>
                  <a:lnTo>
                    <a:pt x="269" y="21600"/>
                  </a:lnTo>
                  <a:lnTo>
                    <a:pt x="-1" y="1"/>
                  </a:lnTo>
                  <a:close/>
                </a:path>
              </a:pathLst>
            </a:custGeom>
            <a:noFill/>
            <a:ln w="9525">
              <a:solidFill>
                <a:srgbClr val="0000FF"/>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Arc 35"/>
            <p:cNvSpPr>
              <a:spLocks/>
            </p:cNvSpPr>
            <p:nvPr/>
          </p:nvSpPr>
          <p:spPr bwMode="auto">
            <a:xfrm rot="8054130">
              <a:off x="5205413" y="2240680"/>
              <a:ext cx="628650" cy="685800"/>
            </a:xfrm>
            <a:custGeom>
              <a:avLst/>
              <a:gdLst>
                <a:gd name="T0" fmla="*/ 0 w 20887"/>
                <a:gd name="T1" fmla="*/ 2032 h 21600"/>
                <a:gd name="T2" fmla="*/ 18920899 w 20887"/>
                <a:gd name="T3" fmla="*/ 15284260 h 21600"/>
                <a:gd name="T4" fmla="*/ 243671 w 20887"/>
                <a:gd name="T5" fmla="*/ 21774150 h 21600"/>
                <a:gd name="T6" fmla="*/ 0 60000 65536"/>
                <a:gd name="T7" fmla="*/ 0 60000 65536"/>
                <a:gd name="T8" fmla="*/ 0 60000 65536"/>
              </a:gdLst>
              <a:ahLst/>
              <a:cxnLst>
                <a:cxn ang="T6">
                  <a:pos x="T0" y="T1"/>
                </a:cxn>
                <a:cxn ang="T7">
                  <a:pos x="T2" y="T3"/>
                </a:cxn>
                <a:cxn ang="T8">
                  <a:pos x="T4" y="T5"/>
                </a:cxn>
              </a:cxnLst>
              <a:rect l="0" t="0" r="r" b="b"/>
              <a:pathLst>
                <a:path w="20887" h="21600" fill="none" extrusionOk="0">
                  <a:moveTo>
                    <a:pt x="-1" y="1"/>
                  </a:moveTo>
                  <a:cubicBezTo>
                    <a:pt x="89" y="0"/>
                    <a:pt x="179" y="0"/>
                    <a:pt x="269" y="0"/>
                  </a:cubicBezTo>
                  <a:cubicBezTo>
                    <a:pt x="9718" y="0"/>
                    <a:pt x="18070" y="6142"/>
                    <a:pt x="20887" y="15161"/>
                  </a:cubicBezTo>
                </a:path>
                <a:path w="20887" h="21600" stroke="0" extrusionOk="0">
                  <a:moveTo>
                    <a:pt x="-1" y="1"/>
                  </a:moveTo>
                  <a:cubicBezTo>
                    <a:pt x="89" y="0"/>
                    <a:pt x="179" y="0"/>
                    <a:pt x="269" y="0"/>
                  </a:cubicBezTo>
                  <a:cubicBezTo>
                    <a:pt x="9718" y="0"/>
                    <a:pt x="18070" y="6142"/>
                    <a:pt x="20887" y="15161"/>
                  </a:cubicBezTo>
                  <a:lnTo>
                    <a:pt x="269" y="21600"/>
                  </a:lnTo>
                  <a:lnTo>
                    <a:pt x="-1" y="1"/>
                  </a:lnTo>
                  <a:close/>
                </a:path>
              </a:pathLst>
            </a:custGeom>
            <a:noFill/>
            <a:ln w="9525">
              <a:solidFill>
                <a:srgbClr val="0000FF"/>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Text Box 39"/>
            <p:cNvSpPr txBox="1">
              <a:spLocks noChangeArrowheads="1"/>
            </p:cNvSpPr>
            <p:nvPr/>
          </p:nvSpPr>
          <p:spPr bwMode="auto">
            <a:xfrm>
              <a:off x="5307789" y="1059175"/>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400" dirty="0" smtClean="0">
                  <a:solidFill>
                    <a:srgbClr val="FF0066"/>
                  </a:solidFill>
                  <a:latin typeface="VNI-Times" pitchFamily="2" charset="0"/>
                </a:rPr>
                <a:t>.2</a:t>
              </a:r>
              <a:endParaRPr lang="en-US" altLang="en-US" sz="2400" dirty="0">
                <a:solidFill>
                  <a:srgbClr val="FF0066"/>
                </a:solidFill>
                <a:latin typeface="VNI-Times" pitchFamily="2" charset="0"/>
              </a:endParaRPr>
            </a:p>
          </p:txBody>
        </p:sp>
        <p:sp>
          <p:nvSpPr>
            <p:cNvPr id="32" name="Text Box 40"/>
            <p:cNvSpPr txBox="1">
              <a:spLocks noChangeArrowheads="1"/>
            </p:cNvSpPr>
            <p:nvPr/>
          </p:nvSpPr>
          <p:spPr bwMode="auto">
            <a:xfrm>
              <a:off x="5295900" y="2738584"/>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400" dirty="0" smtClean="0">
                  <a:solidFill>
                    <a:srgbClr val="FF0066"/>
                  </a:solidFill>
                  <a:latin typeface="VNI-Times" pitchFamily="2" charset="0"/>
                </a:rPr>
                <a:t>.2</a:t>
              </a:r>
              <a:endParaRPr lang="en-US" altLang="en-US" sz="2400" dirty="0">
                <a:solidFill>
                  <a:srgbClr val="FF0066"/>
                </a:solidFill>
                <a:latin typeface="VNI-Times" pitchFamily="2" charset="0"/>
              </a:endParaRPr>
            </a:p>
          </p:txBody>
        </p:sp>
      </p:grpSp>
      <p:grpSp>
        <p:nvGrpSpPr>
          <p:cNvPr id="33" name="Group 3"/>
          <p:cNvGrpSpPr>
            <a:grpSpLocks/>
          </p:cNvGrpSpPr>
          <p:nvPr/>
        </p:nvGrpSpPr>
        <p:grpSpPr bwMode="auto">
          <a:xfrm>
            <a:off x="1136028" y="3851809"/>
            <a:ext cx="1909762" cy="2484305"/>
            <a:chOff x="1123223" y="3781165"/>
            <a:chExt cx="1909762" cy="2485202"/>
          </a:xfrm>
        </p:grpSpPr>
        <p:graphicFrame>
          <p:nvGraphicFramePr>
            <p:cNvPr id="34" name="Object 16"/>
            <p:cNvGraphicFramePr>
              <a:graphicFrameLocks noChangeAspect="1"/>
            </p:cNvGraphicFramePr>
            <p:nvPr>
              <p:extLst>
                <p:ext uri="{D42A27DB-BD31-4B8C-83A1-F6EECF244321}">
                  <p14:modId xmlns:p14="http://schemas.microsoft.com/office/powerpoint/2010/main" val="4099286302"/>
                </p:ext>
              </p:extLst>
            </p:nvPr>
          </p:nvGraphicFramePr>
          <p:xfrm>
            <a:off x="1123223" y="4419739"/>
            <a:ext cx="1909762" cy="1372095"/>
          </p:xfrm>
          <a:graphic>
            <a:graphicData uri="http://schemas.openxmlformats.org/presentationml/2006/ole">
              <mc:AlternateContent xmlns:mc="http://schemas.openxmlformats.org/markup-compatibility/2006">
                <mc:Choice xmlns:v="urn:schemas-microsoft-com:vml" Requires="v">
                  <p:oleObj spid="_x0000_s1092" name="Equation" r:id="rId7" imgW="596880" imgH="431640" progId="Equation.DSMT4">
                    <p:embed/>
                  </p:oleObj>
                </mc:Choice>
                <mc:Fallback>
                  <p:oleObj name="Equation" r:id="rId7" imgW="596880" imgH="431640" progId="Equation.DSMT4">
                    <p:embed/>
                    <p:pic>
                      <p:nvPicPr>
                        <p:cNvPr id="10272" name="Object 16"/>
                        <p:cNvPicPr>
                          <a:picLocks noChangeAspect="1" noChangeArrowheads="1"/>
                        </p:cNvPicPr>
                        <p:nvPr/>
                      </p:nvPicPr>
                      <p:blipFill>
                        <a:blip r:embed="rId8"/>
                        <a:srcRect/>
                        <a:stretch>
                          <a:fillRect/>
                        </a:stretch>
                      </p:blipFill>
                      <p:spPr bwMode="auto">
                        <a:xfrm>
                          <a:off x="1123223" y="4419739"/>
                          <a:ext cx="1909762" cy="137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 name="Arc 20"/>
            <p:cNvSpPr>
              <a:spLocks/>
            </p:cNvSpPr>
            <p:nvPr/>
          </p:nvSpPr>
          <p:spPr bwMode="auto">
            <a:xfrm rot="8054130">
              <a:off x="1857375" y="5305425"/>
              <a:ext cx="628650" cy="685800"/>
            </a:xfrm>
            <a:custGeom>
              <a:avLst/>
              <a:gdLst>
                <a:gd name="T0" fmla="*/ 0 w 20887"/>
                <a:gd name="T1" fmla="*/ 2032 h 21600"/>
                <a:gd name="T2" fmla="*/ 18920899 w 20887"/>
                <a:gd name="T3" fmla="*/ 15284260 h 21600"/>
                <a:gd name="T4" fmla="*/ 243671 w 20887"/>
                <a:gd name="T5" fmla="*/ 21774150 h 21600"/>
                <a:gd name="T6" fmla="*/ 0 60000 65536"/>
                <a:gd name="T7" fmla="*/ 0 60000 65536"/>
                <a:gd name="T8" fmla="*/ 0 60000 65536"/>
              </a:gdLst>
              <a:ahLst/>
              <a:cxnLst>
                <a:cxn ang="T6">
                  <a:pos x="T0" y="T1"/>
                </a:cxn>
                <a:cxn ang="T7">
                  <a:pos x="T2" y="T3"/>
                </a:cxn>
                <a:cxn ang="T8">
                  <a:pos x="T4" y="T5"/>
                </a:cxn>
              </a:cxnLst>
              <a:rect l="0" t="0" r="r" b="b"/>
              <a:pathLst>
                <a:path w="20887" h="21600" fill="none" extrusionOk="0">
                  <a:moveTo>
                    <a:pt x="-1" y="1"/>
                  </a:moveTo>
                  <a:cubicBezTo>
                    <a:pt x="89" y="0"/>
                    <a:pt x="179" y="0"/>
                    <a:pt x="269" y="0"/>
                  </a:cubicBezTo>
                  <a:cubicBezTo>
                    <a:pt x="9718" y="0"/>
                    <a:pt x="18070" y="6142"/>
                    <a:pt x="20887" y="15161"/>
                  </a:cubicBezTo>
                </a:path>
                <a:path w="20887" h="21600" stroke="0" extrusionOk="0">
                  <a:moveTo>
                    <a:pt x="-1" y="1"/>
                  </a:moveTo>
                  <a:cubicBezTo>
                    <a:pt x="89" y="0"/>
                    <a:pt x="179" y="0"/>
                    <a:pt x="269" y="0"/>
                  </a:cubicBezTo>
                  <a:cubicBezTo>
                    <a:pt x="9718" y="0"/>
                    <a:pt x="18070" y="6142"/>
                    <a:pt x="20887" y="15161"/>
                  </a:cubicBezTo>
                  <a:lnTo>
                    <a:pt x="269" y="21600"/>
                  </a:lnTo>
                  <a:lnTo>
                    <a:pt x="-1" y="1"/>
                  </a:lnTo>
                  <a:close/>
                </a:path>
              </a:pathLst>
            </a:custGeom>
            <a:noFill/>
            <a:ln w="9525">
              <a:solidFill>
                <a:srgbClr val="0000FF"/>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Arc 21"/>
            <p:cNvSpPr>
              <a:spLocks/>
            </p:cNvSpPr>
            <p:nvPr/>
          </p:nvSpPr>
          <p:spPr bwMode="auto">
            <a:xfrm rot="-2474613">
              <a:off x="2048247" y="4138370"/>
              <a:ext cx="552450" cy="685800"/>
            </a:xfrm>
            <a:custGeom>
              <a:avLst/>
              <a:gdLst>
                <a:gd name="T0" fmla="*/ 0 w 20887"/>
                <a:gd name="T1" fmla="*/ 2032 h 21600"/>
                <a:gd name="T2" fmla="*/ 14612008 w 20887"/>
                <a:gd name="T3" fmla="*/ 15284260 h 21600"/>
                <a:gd name="T4" fmla="*/ 188188 w 20887"/>
                <a:gd name="T5" fmla="*/ 21774150 h 21600"/>
                <a:gd name="T6" fmla="*/ 0 60000 65536"/>
                <a:gd name="T7" fmla="*/ 0 60000 65536"/>
                <a:gd name="T8" fmla="*/ 0 60000 65536"/>
              </a:gdLst>
              <a:ahLst/>
              <a:cxnLst>
                <a:cxn ang="T6">
                  <a:pos x="T0" y="T1"/>
                </a:cxn>
                <a:cxn ang="T7">
                  <a:pos x="T2" y="T3"/>
                </a:cxn>
                <a:cxn ang="T8">
                  <a:pos x="T4" y="T5"/>
                </a:cxn>
              </a:cxnLst>
              <a:rect l="0" t="0" r="r" b="b"/>
              <a:pathLst>
                <a:path w="20887" h="21600" fill="none" extrusionOk="0">
                  <a:moveTo>
                    <a:pt x="-1" y="1"/>
                  </a:moveTo>
                  <a:cubicBezTo>
                    <a:pt x="89" y="0"/>
                    <a:pt x="179" y="0"/>
                    <a:pt x="269" y="0"/>
                  </a:cubicBezTo>
                  <a:cubicBezTo>
                    <a:pt x="9718" y="0"/>
                    <a:pt x="18070" y="6142"/>
                    <a:pt x="20887" y="15161"/>
                  </a:cubicBezTo>
                </a:path>
                <a:path w="20887" h="21600" stroke="0" extrusionOk="0">
                  <a:moveTo>
                    <a:pt x="-1" y="1"/>
                  </a:moveTo>
                  <a:cubicBezTo>
                    <a:pt x="89" y="0"/>
                    <a:pt x="179" y="0"/>
                    <a:pt x="269" y="0"/>
                  </a:cubicBezTo>
                  <a:cubicBezTo>
                    <a:pt x="9718" y="0"/>
                    <a:pt x="18070" y="6142"/>
                    <a:pt x="20887" y="15161"/>
                  </a:cubicBezTo>
                  <a:lnTo>
                    <a:pt x="269" y="21600"/>
                  </a:lnTo>
                  <a:lnTo>
                    <a:pt x="-1" y="1"/>
                  </a:lnTo>
                  <a:close/>
                </a:path>
              </a:pathLst>
            </a:custGeom>
            <a:noFill/>
            <a:ln w="9525">
              <a:solidFill>
                <a:srgbClr val="0000FF"/>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Rectangle 27"/>
            <p:cNvSpPr>
              <a:spLocks noChangeArrowheads="1"/>
            </p:cNvSpPr>
            <p:nvPr/>
          </p:nvSpPr>
          <p:spPr bwMode="auto">
            <a:xfrm>
              <a:off x="2586038" y="4695825"/>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VNI-Times" pitchFamily="2" charset="0"/>
              </a:endParaRPr>
            </a:p>
          </p:txBody>
        </p:sp>
        <p:sp>
          <p:nvSpPr>
            <p:cNvPr id="38" name="Rectangle 28"/>
            <p:cNvSpPr>
              <a:spLocks noChangeArrowheads="1"/>
            </p:cNvSpPr>
            <p:nvPr/>
          </p:nvSpPr>
          <p:spPr bwMode="auto">
            <a:xfrm>
              <a:off x="2590800" y="5214938"/>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VNI-Times" pitchFamily="2" charset="0"/>
              </a:endParaRPr>
            </a:p>
          </p:txBody>
        </p:sp>
        <p:sp>
          <p:nvSpPr>
            <p:cNvPr id="39" name="Rectangle 36"/>
            <p:cNvSpPr>
              <a:spLocks noChangeArrowheads="1"/>
            </p:cNvSpPr>
            <p:nvPr/>
          </p:nvSpPr>
          <p:spPr bwMode="auto">
            <a:xfrm>
              <a:off x="2255657" y="3810521"/>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VNI-Times" pitchFamily="2" charset="0"/>
              </a:endParaRPr>
            </a:p>
          </p:txBody>
        </p:sp>
        <p:sp>
          <p:nvSpPr>
            <p:cNvPr id="40" name="Text Box 42"/>
            <p:cNvSpPr txBox="1">
              <a:spLocks noChangeArrowheads="1"/>
            </p:cNvSpPr>
            <p:nvPr/>
          </p:nvSpPr>
          <p:spPr bwMode="auto">
            <a:xfrm>
              <a:off x="1890713" y="5804535"/>
              <a:ext cx="533400" cy="461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400" dirty="0" smtClean="0">
                  <a:solidFill>
                    <a:srgbClr val="FF0066"/>
                  </a:solidFill>
                  <a:latin typeface="VNI-Times" pitchFamily="2" charset="0"/>
                </a:rPr>
                <a:t>:4</a:t>
              </a:r>
              <a:endParaRPr lang="en-US" altLang="en-US" sz="2400" dirty="0">
                <a:solidFill>
                  <a:srgbClr val="FF0066"/>
                </a:solidFill>
                <a:latin typeface="VNI-Times" pitchFamily="2" charset="0"/>
              </a:endParaRPr>
            </a:p>
          </p:txBody>
        </p:sp>
        <p:sp>
          <p:nvSpPr>
            <p:cNvPr id="41" name="Text Box 43"/>
            <p:cNvSpPr txBox="1">
              <a:spLocks noChangeArrowheads="1"/>
            </p:cNvSpPr>
            <p:nvPr/>
          </p:nvSpPr>
          <p:spPr bwMode="auto">
            <a:xfrm>
              <a:off x="2026238" y="3781165"/>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400">
                  <a:solidFill>
                    <a:srgbClr val="FF0066"/>
                  </a:solidFill>
                  <a:latin typeface="VNI-Times" pitchFamily="2" charset="0"/>
                </a:rPr>
                <a:t>:</a:t>
              </a:r>
            </a:p>
          </p:txBody>
        </p:sp>
      </p:grpSp>
      <p:grpSp>
        <p:nvGrpSpPr>
          <p:cNvPr id="42" name="Group 4"/>
          <p:cNvGrpSpPr>
            <a:grpSpLocks/>
          </p:cNvGrpSpPr>
          <p:nvPr/>
        </p:nvGrpSpPr>
        <p:grpSpPr bwMode="auto">
          <a:xfrm>
            <a:off x="5230388" y="4009941"/>
            <a:ext cx="1485900" cy="2387600"/>
            <a:chOff x="5010150" y="3888657"/>
            <a:chExt cx="1485900" cy="2387922"/>
          </a:xfrm>
        </p:grpSpPr>
        <p:graphicFrame>
          <p:nvGraphicFramePr>
            <p:cNvPr id="43" name="Object 18"/>
            <p:cNvGraphicFramePr>
              <a:graphicFrameLocks noChangeAspect="1"/>
            </p:cNvGraphicFramePr>
            <p:nvPr>
              <p:extLst>
                <p:ext uri="{D42A27DB-BD31-4B8C-83A1-F6EECF244321}">
                  <p14:modId xmlns:p14="http://schemas.microsoft.com/office/powerpoint/2010/main" val="2517182449"/>
                </p:ext>
              </p:extLst>
            </p:nvPr>
          </p:nvGraphicFramePr>
          <p:xfrm>
            <a:off x="5010150" y="4427563"/>
            <a:ext cx="1485900" cy="1278110"/>
          </p:xfrm>
          <a:graphic>
            <a:graphicData uri="http://schemas.openxmlformats.org/presentationml/2006/ole">
              <mc:AlternateContent xmlns:mc="http://schemas.openxmlformats.org/markup-compatibility/2006">
                <mc:Choice xmlns:v="urn:schemas-microsoft-com:vml" Requires="v">
                  <p:oleObj spid="_x0000_s1093" name="Equation" r:id="rId9" imgW="495000" imgH="431640" progId="Equation.DSMT4">
                    <p:embed/>
                  </p:oleObj>
                </mc:Choice>
                <mc:Fallback>
                  <p:oleObj name="Equation" r:id="rId9" imgW="495000" imgH="431640" progId="Equation.DSMT4">
                    <p:embed/>
                    <p:pic>
                      <p:nvPicPr>
                        <p:cNvPr id="10264" name="Object 18"/>
                        <p:cNvPicPr>
                          <a:picLocks noChangeAspect="1" noChangeArrowheads="1"/>
                        </p:cNvPicPr>
                        <p:nvPr/>
                      </p:nvPicPr>
                      <p:blipFill>
                        <a:blip r:embed="rId10"/>
                        <a:srcRect/>
                        <a:stretch>
                          <a:fillRect/>
                        </a:stretch>
                      </p:blipFill>
                      <p:spPr bwMode="auto">
                        <a:xfrm>
                          <a:off x="5010150" y="4427563"/>
                          <a:ext cx="1485900" cy="1278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 name="Rectangle 22"/>
            <p:cNvSpPr>
              <a:spLocks noChangeArrowheads="1"/>
            </p:cNvSpPr>
            <p:nvPr/>
          </p:nvSpPr>
          <p:spPr bwMode="auto">
            <a:xfrm>
              <a:off x="5486400" y="3975905"/>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VNI-Times" pitchFamily="2" charset="0"/>
              </a:endParaRPr>
            </a:p>
          </p:txBody>
        </p:sp>
        <p:sp>
          <p:nvSpPr>
            <p:cNvPr id="45" name="Rectangle 29"/>
            <p:cNvSpPr>
              <a:spLocks noChangeArrowheads="1"/>
            </p:cNvSpPr>
            <p:nvPr/>
          </p:nvSpPr>
          <p:spPr bwMode="auto">
            <a:xfrm>
              <a:off x="5995988" y="5248275"/>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VNI-Times" pitchFamily="2" charset="0"/>
              </a:endParaRPr>
            </a:p>
          </p:txBody>
        </p:sp>
        <p:sp>
          <p:nvSpPr>
            <p:cNvPr id="46" name="Arc 30"/>
            <p:cNvSpPr>
              <a:spLocks/>
            </p:cNvSpPr>
            <p:nvPr/>
          </p:nvSpPr>
          <p:spPr bwMode="auto">
            <a:xfrm rot="-2474613">
              <a:off x="5443167" y="4285898"/>
              <a:ext cx="552450" cy="685800"/>
            </a:xfrm>
            <a:custGeom>
              <a:avLst/>
              <a:gdLst>
                <a:gd name="T0" fmla="*/ 0 w 20887"/>
                <a:gd name="T1" fmla="*/ 2032 h 21600"/>
                <a:gd name="T2" fmla="*/ 14612008 w 20887"/>
                <a:gd name="T3" fmla="*/ 15284260 h 21600"/>
                <a:gd name="T4" fmla="*/ 188188 w 20887"/>
                <a:gd name="T5" fmla="*/ 21774150 h 21600"/>
                <a:gd name="T6" fmla="*/ 0 60000 65536"/>
                <a:gd name="T7" fmla="*/ 0 60000 65536"/>
                <a:gd name="T8" fmla="*/ 0 60000 65536"/>
              </a:gdLst>
              <a:ahLst/>
              <a:cxnLst>
                <a:cxn ang="T6">
                  <a:pos x="T0" y="T1"/>
                </a:cxn>
                <a:cxn ang="T7">
                  <a:pos x="T2" y="T3"/>
                </a:cxn>
                <a:cxn ang="T8">
                  <a:pos x="T4" y="T5"/>
                </a:cxn>
              </a:cxnLst>
              <a:rect l="0" t="0" r="r" b="b"/>
              <a:pathLst>
                <a:path w="20887" h="21600" fill="none" extrusionOk="0">
                  <a:moveTo>
                    <a:pt x="-1" y="1"/>
                  </a:moveTo>
                  <a:cubicBezTo>
                    <a:pt x="89" y="0"/>
                    <a:pt x="179" y="0"/>
                    <a:pt x="269" y="0"/>
                  </a:cubicBezTo>
                  <a:cubicBezTo>
                    <a:pt x="9718" y="0"/>
                    <a:pt x="18070" y="6142"/>
                    <a:pt x="20887" y="15161"/>
                  </a:cubicBezTo>
                </a:path>
                <a:path w="20887" h="21600" stroke="0" extrusionOk="0">
                  <a:moveTo>
                    <a:pt x="-1" y="1"/>
                  </a:moveTo>
                  <a:cubicBezTo>
                    <a:pt x="89" y="0"/>
                    <a:pt x="179" y="0"/>
                    <a:pt x="269" y="0"/>
                  </a:cubicBezTo>
                  <a:cubicBezTo>
                    <a:pt x="9718" y="0"/>
                    <a:pt x="18070" y="6142"/>
                    <a:pt x="20887" y="15161"/>
                  </a:cubicBezTo>
                  <a:lnTo>
                    <a:pt x="269" y="21600"/>
                  </a:lnTo>
                  <a:lnTo>
                    <a:pt x="-1" y="1"/>
                  </a:lnTo>
                  <a:close/>
                </a:path>
              </a:pathLst>
            </a:custGeom>
            <a:noFill/>
            <a:ln w="9525">
              <a:solidFill>
                <a:srgbClr val="0000FF"/>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Arc 33"/>
            <p:cNvSpPr>
              <a:spLocks/>
            </p:cNvSpPr>
            <p:nvPr/>
          </p:nvSpPr>
          <p:spPr bwMode="auto">
            <a:xfrm rot="8054130">
              <a:off x="5286375" y="5305425"/>
              <a:ext cx="628650" cy="685800"/>
            </a:xfrm>
            <a:custGeom>
              <a:avLst/>
              <a:gdLst>
                <a:gd name="T0" fmla="*/ 0 w 20887"/>
                <a:gd name="T1" fmla="*/ 2032 h 21600"/>
                <a:gd name="T2" fmla="*/ 18920899 w 20887"/>
                <a:gd name="T3" fmla="*/ 15284260 h 21600"/>
                <a:gd name="T4" fmla="*/ 243671 w 20887"/>
                <a:gd name="T5" fmla="*/ 21774150 h 21600"/>
                <a:gd name="T6" fmla="*/ 0 60000 65536"/>
                <a:gd name="T7" fmla="*/ 0 60000 65536"/>
                <a:gd name="T8" fmla="*/ 0 60000 65536"/>
              </a:gdLst>
              <a:ahLst/>
              <a:cxnLst>
                <a:cxn ang="T6">
                  <a:pos x="T0" y="T1"/>
                </a:cxn>
                <a:cxn ang="T7">
                  <a:pos x="T2" y="T3"/>
                </a:cxn>
                <a:cxn ang="T8">
                  <a:pos x="T4" y="T5"/>
                </a:cxn>
              </a:cxnLst>
              <a:rect l="0" t="0" r="r" b="b"/>
              <a:pathLst>
                <a:path w="20887" h="21600" fill="none" extrusionOk="0">
                  <a:moveTo>
                    <a:pt x="-1" y="1"/>
                  </a:moveTo>
                  <a:cubicBezTo>
                    <a:pt x="89" y="0"/>
                    <a:pt x="179" y="0"/>
                    <a:pt x="269" y="0"/>
                  </a:cubicBezTo>
                  <a:cubicBezTo>
                    <a:pt x="9718" y="0"/>
                    <a:pt x="18070" y="6142"/>
                    <a:pt x="20887" y="15161"/>
                  </a:cubicBezTo>
                </a:path>
                <a:path w="20887" h="21600" stroke="0" extrusionOk="0">
                  <a:moveTo>
                    <a:pt x="-1" y="1"/>
                  </a:moveTo>
                  <a:cubicBezTo>
                    <a:pt x="89" y="0"/>
                    <a:pt x="179" y="0"/>
                    <a:pt x="269" y="0"/>
                  </a:cubicBezTo>
                  <a:cubicBezTo>
                    <a:pt x="9718" y="0"/>
                    <a:pt x="18070" y="6142"/>
                    <a:pt x="20887" y="15161"/>
                  </a:cubicBezTo>
                  <a:lnTo>
                    <a:pt x="269" y="21600"/>
                  </a:lnTo>
                  <a:lnTo>
                    <a:pt x="-1" y="1"/>
                  </a:lnTo>
                  <a:close/>
                </a:path>
              </a:pathLst>
            </a:custGeom>
            <a:noFill/>
            <a:ln w="9525">
              <a:solidFill>
                <a:srgbClr val="0000FF"/>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Rectangle 41"/>
            <p:cNvSpPr>
              <a:spLocks noChangeArrowheads="1"/>
            </p:cNvSpPr>
            <p:nvPr/>
          </p:nvSpPr>
          <p:spPr bwMode="auto">
            <a:xfrm>
              <a:off x="5486400" y="5895579"/>
              <a:ext cx="381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000">
                <a:latin typeface="VNI-Times" pitchFamily="2" charset="0"/>
              </a:endParaRPr>
            </a:p>
          </p:txBody>
        </p:sp>
        <p:sp>
          <p:nvSpPr>
            <p:cNvPr id="49" name="Text Box 44"/>
            <p:cNvSpPr txBox="1">
              <a:spLocks noChangeArrowheads="1"/>
            </p:cNvSpPr>
            <p:nvPr/>
          </p:nvSpPr>
          <p:spPr bwMode="auto">
            <a:xfrm>
              <a:off x="5219700" y="5768975"/>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400">
                  <a:solidFill>
                    <a:srgbClr val="FF0066"/>
                  </a:solidFill>
                  <a:latin typeface="VNI-Times" pitchFamily="2" charset="0"/>
                </a:rPr>
                <a:t>.</a:t>
              </a:r>
            </a:p>
          </p:txBody>
        </p:sp>
        <p:sp>
          <p:nvSpPr>
            <p:cNvPr id="50" name="Text Box 45"/>
            <p:cNvSpPr txBox="1">
              <a:spLocks noChangeArrowheads="1"/>
            </p:cNvSpPr>
            <p:nvPr/>
          </p:nvSpPr>
          <p:spPr bwMode="auto">
            <a:xfrm>
              <a:off x="5236870" y="3888657"/>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400">
                  <a:solidFill>
                    <a:srgbClr val="FF0066"/>
                  </a:solidFill>
                  <a:latin typeface="VNI-Times" pitchFamily="2" charset="0"/>
                </a:rPr>
                <a:t>.</a:t>
              </a:r>
            </a:p>
          </p:txBody>
        </p:sp>
      </p:grpSp>
      <p:sp>
        <p:nvSpPr>
          <p:cNvPr id="51" name="TextBox 50"/>
          <p:cNvSpPr txBox="1"/>
          <p:nvPr/>
        </p:nvSpPr>
        <p:spPr>
          <a:xfrm>
            <a:off x="6113166" y="5265166"/>
            <a:ext cx="627017" cy="584775"/>
          </a:xfrm>
          <a:prstGeom prst="rect">
            <a:avLst/>
          </a:prstGeom>
          <a:noFill/>
        </p:spPr>
        <p:txBody>
          <a:bodyPr wrap="square" rtlCol="0">
            <a:spAutoFit/>
          </a:bodyPr>
          <a:lstStyle/>
          <a:p>
            <a:r>
              <a:rPr lang="en-US" sz="3200" dirty="0">
                <a:solidFill>
                  <a:srgbClr val="C00000"/>
                </a:solidFill>
              </a:rPr>
              <a:t>2</a:t>
            </a:r>
            <a:r>
              <a:rPr lang="en-US" sz="3200" dirty="0" smtClean="0">
                <a:solidFill>
                  <a:srgbClr val="C00000"/>
                </a:solidFill>
              </a:rPr>
              <a:t>1</a:t>
            </a:r>
            <a:endParaRPr lang="en-US" sz="3200" dirty="0">
              <a:solidFill>
                <a:srgbClr val="C00000"/>
              </a:solidFill>
            </a:endParaRPr>
          </a:p>
        </p:txBody>
      </p:sp>
      <p:sp>
        <p:nvSpPr>
          <p:cNvPr id="52" name="TextBox 51"/>
          <p:cNvSpPr txBox="1"/>
          <p:nvPr/>
        </p:nvSpPr>
        <p:spPr>
          <a:xfrm>
            <a:off x="2609333" y="5187743"/>
            <a:ext cx="627017" cy="584775"/>
          </a:xfrm>
          <a:prstGeom prst="rect">
            <a:avLst/>
          </a:prstGeom>
          <a:noFill/>
        </p:spPr>
        <p:txBody>
          <a:bodyPr wrap="square" rtlCol="0">
            <a:spAutoFit/>
          </a:bodyPr>
          <a:lstStyle/>
          <a:p>
            <a:r>
              <a:rPr lang="en-US" sz="3200" dirty="0">
                <a:solidFill>
                  <a:srgbClr val="C00000"/>
                </a:solidFill>
              </a:rPr>
              <a:t>6</a:t>
            </a:r>
          </a:p>
        </p:txBody>
      </p:sp>
      <p:sp>
        <p:nvSpPr>
          <p:cNvPr id="53" name="TextBox 52"/>
          <p:cNvSpPr txBox="1"/>
          <p:nvPr/>
        </p:nvSpPr>
        <p:spPr>
          <a:xfrm>
            <a:off x="3379153" y="2296938"/>
            <a:ext cx="627017" cy="584775"/>
          </a:xfrm>
          <a:prstGeom prst="rect">
            <a:avLst/>
          </a:prstGeom>
          <a:noFill/>
        </p:spPr>
        <p:txBody>
          <a:bodyPr wrap="square" rtlCol="0">
            <a:spAutoFit/>
          </a:bodyPr>
          <a:lstStyle/>
          <a:p>
            <a:r>
              <a:rPr lang="en-US" sz="3200" dirty="0">
                <a:solidFill>
                  <a:srgbClr val="C00000"/>
                </a:solidFill>
              </a:rPr>
              <a:t>2</a:t>
            </a:r>
          </a:p>
        </p:txBody>
      </p:sp>
      <p:sp>
        <p:nvSpPr>
          <p:cNvPr id="54" name="TextBox 53"/>
          <p:cNvSpPr txBox="1"/>
          <p:nvPr/>
        </p:nvSpPr>
        <p:spPr>
          <a:xfrm>
            <a:off x="3231590" y="1794898"/>
            <a:ext cx="627017" cy="584775"/>
          </a:xfrm>
          <a:prstGeom prst="rect">
            <a:avLst/>
          </a:prstGeom>
          <a:noFill/>
        </p:spPr>
        <p:txBody>
          <a:bodyPr wrap="square" rtlCol="0">
            <a:spAutoFit/>
          </a:bodyPr>
          <a:lstStyle/>
          <a:p>
            <a:r>
              <a:rPr lang="en-US" sz="3200" dirty="0" smtClean="0">
                <a:solidFill>
                  <a:srgbClr val="C00000"/>
                </a:solidFill>
              </a:rPr>
              <a:t>-1</a:t>
            </a:r>
            <a:endParaRPr lang="en-US" sz="3200" dirty="0">
              <a:solidFill>
                <a:srgbClr val="C00000"/>
              </a:solidFill>
            </a:endParaRPr>
          </a:p>
        </p:txBody>
      </p:sp>
      <p:sp>
        <p:nvSpPr>
          <p:cNvPr id="55" name="TextBox 54"/>
          <p:cNvSpPr txBox="1"/>
          <p:nvPr/>
        </p:nvSpPr>
        <p:spPr>
          <a:xfrm>
            <a:off x="2529856" y="4653631"/>
            <a:ext cx="627017" cy="584775"/>
          </a:xfrm>
          <a:prstGeom prst="rect">
            <a:avLst/>
          </a:prstGeom>
          <a:noFill/>
        </p:spPr>
        <p:txBody>
          <a:bodyPr wrap="square" rtlCol="0">
            <a:spAutoFit/>
          </a:bodyPr>
          <a:lstStyle/>
          <a:p>
            <a:r>
              <a:rPr lang="en-US" sz="3200" dirty="0" smtClean="0">
                <a:solidFill>
                  <a:srgbClr val="C00000"/>
                </a:solidFill>
              </a:rPr>
              <a:t>-4</a:t>
            </a:r>
            <a:endParaRPr lang="en-US" sz="3200" dirty="0">
              <a:solidFill>
                <a:srgbClr val="C00000"/>
              </a:solidFill>
            </a:endParaRPr>
          </a:p>
        </p:txBody>
      </p:sp>
      <p:sp>
        <p:nvSpPr>
          <p:cNvPr id="56" name="TextBox 55"/>
          <p:cNvSpPr txBox="1"/>
          <p:nvPr/>
        </p:nvSpPr>
        <p:spPr>
          <a:xfrm>
            <a:off x="2221244" y="3784385"/>
            <a:ext cx="627017" cy="584775"/>
          </a:xfrm>
          <a:prstGeom prst="rect">
            <a:avLst/>
          </a:prstGeom>
          <a:noFill/>
        </p:spPr>
        <p:txBody>
          <a:bodyPr wrap="square" rtlCol="0">
            <a:spAutoFit/>
          </a:bodyPr>
          <a:lstStyle/>
          <a:p>
            <a:r>
              <a:rPr lang="en-US" sz="3200" dirty="0" smtClean="0">
                <a:solidFill>
                  <a:srgbClr val="C00000"/>
                </a:solidFill>
              </a:rPr>
              <a:t>4</a:t>
            </a:r>
            <a:endParaRPr lang="en-US" sz="3200" dirty="0">
              <a:solidFill>
                <a:srgbClr val="C00000"/>
              </a:solidFill>
            </a:endParaRPr>
          </a:p>
        </p:txBody>
      </p:sp>
      <p:sp>
        <p:nvSpPr>
          <p:cNvPr id="57" name="TextBox 56"/>
          <p:cNvSpPr txBox="1"/>
          <p:nvPr/>
        </p:nvSpPr>
        <p:spPr>
          <a:xfrm>
            <a:off x="8091879" y="2320085"/>
            <a:ext cx="627017" cy="584775"/>
          </a:xfrm>
          <a:prstGeom prst="rect">
            <a:avLst/>
          </a:prstGeom>
          <a:noFill/>
        </p:spPr>
        <p:txBody>
          <a:bodyPr wrap="square" rtlCol="0">
            <a:spAutoFit/>
          </a:bodyPr>
          <a:lstStyle/>
          <a:p>
            <a:r>
              <a:rPr lang="en-US" sz="3200" dirty="0" smtClean="0">
                <a:solidFill>
                  <a:srgbClr val="C00000"/>
                </a:solidFill>
              </a:rPr>
              <a:t>10</a:t>
            </a:r>
            <a:endParaRPr lang="en-US" sz="3200" dirty="0">
              <a:solidFill>
                <a:srgbClr val="C00000"/>
              </a:solidFill>
            </a:endParaRPr>
          </a:p>
        </p:txBody>
      </p:sp>
      <p:sp>
        <p:nvSpPr>
          <p:cNvPr id="58" name="TextBox 57"/>
          <p:cNvSpPr txBox="1"/>
          <p:nvPr/>
        </p:nvSpPr>
        <p:spPr>
          <a:xfrm>
            <a:off x="8201804" y="1774405"/>
            <a:ext cx="627017" cy="584775"/>
          </a:xfrm>
          <a:prstGeom prst="rect">
            <a:avLst/>
          </a:prstGeom>
          <a:noFill/>
        </p:spPr>
        <p:txBody>
          <a:bodyPr wrap="square" rtlCol="0">
            <a:spAutoFit/>
          </a:bodyPr>
          <a:lstStyle/>
          <a:p>
            <a:r>
              <a:rPr lang="en-US" sz="3200" dirty="0" smtClean="0">
                <a:solidFill>
                  <a:srgbClr val="C00000"/>
                </a:solidFill>
              </a:rPr>
              <a:t>6</a:t>
            </a:r>
            <a:endParaRPr lang="en-US" sz="3200" dirty="0">
              <a:solidFill>
                <a:srgbClr val="C00000"/>
              </a:solidFill>
            </a:endParaRPr>
          </a:p>
        </p:txBody>
      </p:sp>
      <p:sp>
        <p:nvSpPr>
          <p:cNvPr id="59" name="TextBox 58"/>
          <p:cNvSpPr txBox="1"/>
          <p:nvPr/>
        </p:nvSpPr>
        <p:spPr>
          <a:xfrm>
            <a:off x="5706638" y="5931376"/>
            <a:ext cx="627017" cy="584775"/>
          </a:xfrm>
          <a:prstGeom prst="rect">
            <a:avLst/>
          </a:prstGeom>
          <a:noFill/>
        </p:spPr>
        <p:txBody>
          <a:bodyPr wrap="square" rtlCol="0">
            <a:spAutoFit/>
          </a:bodyPr>
          <a:lstStyle/>
          <a:p>
            <a:r>
              <a:rPr lang="en-US" sz="3200" dirty="0">
                <a:solidFill>
                  <a:srgbClr val="C00000"/>
                </a:solidFill>
              </a:rPr>
              <a:t>3</a:t>
            </a:r>
          </a:p>
        </p:txBody>
      </p:sp>
      <p:sp>
        <p:nvSpPr>
          <p:cNvPr id="60" name="TextBox 59"/>
          <p:cNvSpPr txBox="1"/>
          <p:nvPr/>
        </p:nvSpPr>
        <p:spPr>
          <a:xfrm>
            <a:off x="5719732" y="3985497"/>
            <a:ext cx="627017" cy="584775"/>
          </a:xfrm>
          <a:prstGeom prst="rect">
            <a:avLst/>
          </a:prstGeom>
          <a:noFill/>
        </p:spPr>
        <p:txBody>
          <a:bodyPr wrap="square" rtlCol="0">
            <a:spAutoFit/>
          </a:bodyPr>
          <a:lstStyle/>
          <a:p>
            <a:r>
              <a:rPr lang="en-US" sz="3200" dirty="0">
                <a:solidFill>
                  <a:srgbClr val="C00000"/>
                </a:solidFill>
              </a:rPr>
              <a:t>3</a:t>
            </a:r>
          </a:p>
        </p:txBody>
      </p:sp>
    </p:spTree>
    <p:extLst>
      <p:ext uri="{BB962C8B-B14F-4D97-AF65-F5344CB8AC3E}">
        <p14:creationId xmlns:p14="http://schemas.microsoft.com/office/powerpoint/2010/main" val="1156222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1000"/>
                                        <p:tgtEl>
                                          <p:spTgt spid="54"/>
                                        </p:tgtEl>
                                      </p:cBhvr>
                                    </p:animEffect>
                                    <p:anim calcmode="lin" valueType="num">
                                      <p:cBhvr>
                                        <p:cTn id="8" dur="1000" fill="hold"/>
                                        <p:tgtEl>
                                          <p:spTgt spid="54"/>
                                        </p:tgtEl>
                                        <p:attrNameLst>
                                          <p:attrName>ppt_x</p:attrName>
                                        </p:attrNameLst>
                                      </p:cBhvr>
                                      <p:tavLst>
                                        <p:tav tm="0">
                                          <p:val>
                                            <p:strVal val="#ppt_x"/>
                                          </p:val>
                                        </p:tav>
                                        <p:tav tm="100000">
                                          <p:val>
                                            <p:strVal val="#ppt_x"/>
                                          </p:val>
                                        </p:tav>
                                      </p:tavLst>
                                    </p:anim>
                                    <p:anim calcmode="lin" valueType="num">
                                      <p:cBhvr>
                                        <p:cTn id="9" dur="1000" fill="hold"/>
                                        <p:tgtEl>
                                          <p:spTgt spid="5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fade">
                                      <p:cBhvr>
                                        <p:cTn id="12" dur="1000"/>
                                        <p:tgtEl>
                                          <p:spTgt spid="53"/>
                                        </p:tgtEl>
                                      </p:cBhvr>
                                    </p:animEffect>
                                    <p:anim calcmode="lin" valueType="num">
                                      <p:cBhvr>
                                        <p:cTn id="13" dur="1000" fill="hold"/>
                                        <p:tgtEl>
                                          <p:spTgt spid="53"/>
                                        </p:tgtEl>
                                        <p:attrNameLst>
                                          <p:attrName>ppt_x</p:attrName>
                                        </p:attrNameLst>
                                      </p:cBhvr>
                                      <p:tavLst>
                                        <p:tav tm="0">
                                          <p:val>
                                            <p:strVal val="#ppt_x"/>
                                          </p:val>
                                        </p:tav>
                                        <p:tav tm="100000">
                                          <p:val>
                                            <p:strVal val="#ppt_x"/>
                                          </p:val>
                                        </p:tav>
                                      </p:tavLst>
                                    </p:anim>
                                    <p:anim calcmode="lin" valueType="num">
                                      <p:cBhvr>
                                        <p:cTn id="14"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58"/>
                                        </p:tgtEl>
                                        <p:attrNameLst>
                                          <p:attrName>style.visibility</p:attrName>
                                        </p:attrNameLst>
                                      </p:cBhvr>
                                      <p:to>
                                        <p:strVal val="visible"/>
                                      </p:to>
                                    </p:set>
                                    <p:animEffect transition="in" filter="randombar(horizontal)">
                                      <p:cBhvr>
                                        <p:cTn id="19" dur="500"/>
                                        <p:tgtEl>
                                          <p:spTgt spid="58"/>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randombar(horizontal)">
                                      <p:cBhvr>
                                        <p:cTn id="22" dur="500"/>
                                        <p:tgtEl>
                                          <p:spTgt spid="57"/>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56"/>
                                        </p:tgtEl>
                                        <p:attrNameLst>
                                          <p:attrName>style.visibility</p:attrName>
                                        </p:attrNameLst>
                                      </p:cBhvr>
                                      <p:to>
                                        <p:strVal val="visible"/>
                                      </p:to>
                                    </p:set>
                                    <p:animEffect transition="in" filter="wheel(1)">
                                      <p:cBhvr>
                                        <p:cTn id="27" dur="2000"/>
                                        <p:tgtEl>
                                          <p:spTgt spid="56"/>
                                        </p:tgtEl>
                                      </p:cBhvr>
                                    </p:animEffect>
                                  </p:childTnLst>
                                </p:cTn>
                              </p:par>
                              <p:par>
                                <p:cTn id="28" presetID="21" presetClass="entr" presetSubtype="1" fill="hold" grpId="0" nodeType="withEffect">
                                  <p:stCondLst>
                                    <p:cond delay="0"/>
                                  </p:stCondLst>
                                  <p:childTnLst>
                                    <p:set>
                                      <p:cBhvr>
                                        <p:cTn id="29" dur="1" fill="hold">
                                          <p:stCondLst>
                                            <p:cond delay="0"/>
                                          </p:stCondLst>
                                        </p:cTn>
                                        <p:tgtEl>
                                          <p:spTgt spid="55"/>
                                        </p:tgtEl>
                                        <p:attrNameLst>
                                          <p:attrName>style.visibility</p:attrName>
                                        </p:attrNameLst>
                                      </p:cBhvr>
                                      <p:to>
                                        <p:strVal val="visible"/>
                                      </p:to>
                                    </p:set>
                                    <p:animEffect transition="in" filter="wheel(1)">
                                      <p:cBhvr>
                                        <p:cTn id="30" dur="2000"/>
                                        <p:tgtEl>
                                          <p:spTgt spid="55"/>
                                        </p:tgtEl>
                                      </p:cBhvr>
                                    </p:animEffect>
                                  </p:childTnLst>
                                </p:cTn>
                              </p:par>
                              <p:par>
                                <p:cTn id="31" presetID="21" presetClass="entr" presetSubtype="1" fill="hold" grpId="0" nodeType="withEffect">
                                  <p:stCondLst>
                                    <p:cond delay="0"/>
                                  </p:stCondLst>
                                  <p:childTnLst>
                                    <p:set>
                                      <p:cBhvr>
                                        <p:cTn id="32" dur="1" fill="hold">
                                          <p:stCondLst>
                                            <p:cond delay="0"/>
                                          </p:stCondLst>
                                        </p:cTn>
                                        <p:tgtEl>
                                          <p:spTgt spid="52"/>
                                        </p:tgtEl>
                                        <p:attrNameLst>
                                          <p:attrName>style.visibility</p:attrName>
                                        </p:attrNameLst>
                                      </p:cBhvr>
                                      <p:to>
                                        <p:strVal val="visible"/>
                                      </p:to>
                                    </p:set>
                                    <p:animEffect transition="in" filter="wheel(1)">
                                      <p:cBhvr>
                                        <p:cTn id="33" dur="2000"/>
                                        <p:tgtEl>
                                          <p:spTgt spid="52"/>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grpId="0" nodeType="click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wheel(1)">
                                      <p:cBhvr>
                                        <p:cTn id="38" dur="2000"/>
                                        <p:tgtEl>
                                          <p:spTgt spid="60"/>
                                        </p:tgtEl>
                                      </p:cBhvr>
                                    </p:animEffect>
                                  </p:childTnLst>
                                </p:cTn>
                              </p:par>
                              <p:par>
                                <p:cTn id="39" presetID="21" presetClass="entr" presetSubtype="1" fill="hold" grpId="0" nodeType="withEffect">
                                  <p:stCondLst>
                                    <p:cond delay="0"/>
                                  </p:stCondLst>
                                  <p:childTnLst>
                                    <p:set>
                                      <p:cBhvr>
                                        <p:cTn id="40" dur="1" fill="hold">
                                          <p:stCondLst>
                                            <p:cond delay="0"/>
                                          </p:stCondLst>
                                        </p:cTn>
                                        <p:tgtEl>
                                          <p:spTgt spid="59"/>
                                        </p:tgtEl>
                                        <p:attrNameLst>
                                          <p:attrName>style.visibility</p:attrName>
                                        </p:attrNameLst>
                                      </p:cBhvr>
                                      <p:to>
                                        <p:strVal val="visible"/>
                                      </p:to>
                                    </p:set>
                                    <p:animEffect transition="in" filter="wheel(1)">
                                      <p:cBhvr>
                                        <p:cTn id="41" dur="2000"/>
                                        <p:tgtEl>
                                          <p:spTgt spid="59"/>
                                        </p:tgtEl>
                                      </p:cBhvr>
                                    </p:animEffect>
                                  </p:childTnLst>
                                </p:cTn>
                              </p:par>
                              <p:par>
                                <p:cTn id="42" presetID="21" presetClass="entr" presetSubtype="1" fill="hold" grpId="0" nodeType="withEffect">
                                  <p:stCondLst>
                                    <p:cond delay="0"/>
                                  </p:stCondLst>
                                  <p:childTnLst>
                                    <p:set>
                                      <p:cBhvr>
                                        <p:cTn id="43" dur="1" fill="hold">
                                          <p:stCondLst>
                                            <p:cond delay="0"/>
                                          </p:stCondLst>
                                        </p:cTn>
                                        <p:tgtEl>
                                          <p:spTgt spid="51"/>
                                        </p:tgtEl>
                                        <p:attrNameLst>
                                          <p:attrName>style.visibility</p:attrName>
                                        </p:attrNameLst>
                                      </p:cBhvr>
                                      <p:to>
                                        <p:strVal val="visible"/>
                                      </p:to>
                                    </p:set>
                                    <p:animEffect transition="in" filter="wheel(1)">
                                      <p:cBhvr>
                                        <p:cTn id="44" dur="2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P spid="54" grpId="0"/>
      <p:bldP spid="55" grpId="0"/>
      <p:bldP spid="56" grpId="0"/>
      <p:bldP spid="57" grpId="0"/>
      <p:bldP spid="58" grpId="0"/>
      <p:bldP spid="59" grpId="0"/>
      <p:bldP spid="6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1"/>
          <p:cNvSpPr txBox="1">
            <a:spLocks noChangeArrowheads="1"/>
          </p:cNvSpPr>
          <p:nvPr/>
        </p:nvSpPr>
        <p:spPr bwMode="auto">
          <a:xfrm>
            <a:off x="546887" y="122445"/>
            <a:ext cx="5334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dirty="0">
                <a:solidFill>
                  <a:srgbClr val="C00000"/>
                </a:solidFill>
                <a:latin typeface="Times New Roman" panose="02020603050405020304" pitchFamily="18" charset="0"/>
                <a:cs typeface="Times New Roman" panose="02020603050405020304" pitchFamily="18" charset="0"/>
              </a:rPr>
              <a:t>Điền số thích hợp vào ô vuông:</a:t>
            </a:r>
          </a:p>
        </p:txBody>
      </p:sp>
      <p:graphicFrame>
        <p:nvGraphicFramePr>
          <p:cNvPr id="6" name="Object 14"/>
          <p:cNvGraphicFramePr>
            <a:graphicFrameLocks noChangeAspect="1"/>
          </p:cNvGraphicFramePr>
          <p:nvPr>
            <p:extLst>
              <p:ext uri="{D42A27DB-BD31-4B8C-83A1-F6EECF244321}">
                <p14:modId xmlns:p14="http://schemas.microsoft.com/office/powerpoint/2010/main" val="2321104875"/>
              </p:ext>
            </p:extLst>
          </p:nvPr>
        </p:nvGraphicFramePr>
        <p:xfrm>
          <a:off x="692210" y="795338"/>
          <a:ext cx="1927240" cy="1165390"/>
        </p:xfrm>
        <a:graphic>
          <a:graphicData uri="http://schemas.openxmlformats.org/presentationml/2006/ole">
            <mc:AlternateContent xmlns:mc="http://schemas.openxmlformats.org/markup-compatibility/2006">
              <mc:Choice xmlns:v="urn:schemas-microsoft-com:vml" Requires="v">
                <p:oleObj spid="_x0000_s2185" name="Equation" r:id="rId3" imgW="507960" imgH="431640" progId="Equation.DSMT4">
                  <p:embed/>
                </p:oleObj>
              </mc:Choice>
              <mc:Fallback>
                <p:oleObj name="Equation" r:id="rId3" imgW="507960" imgH="431640" progId="Equation.DSMT4">
                  <p:embed/>
                  <p:pic>
                    <p:nvPicPr>
                      <p:cNvPr id="26" name="Object 14"/>
                      <p:cNvPicPr>
                        <a:picLocks noChangeAspect="1" noChangeArrowheads="1"/>
                      </p:cNvPicPr>
                      <p:nvPr/>
                    </p:nvPicPr>
                    <p:blipFill>
                      <a:blip r:embed="rId4"/>
                      <a:srcRect/>
                      <a:stretch>
                        <a:fillRect/>
                      </a:stretch>
                    </p:blipFill>
                    <p:spPr bwMode="auto">
                      <a:xfrm>
                        <a:off x="692210" y="795338"/>
                        <a:ext cx="1927240" cy="1165390"/>
                      </a:xfrm>
                      <a:prstGeom prst="rect">
                        <a:avLst/>
                      </a:prstGeom>
                      <a:noFill/>
                      <a:ln>
                        <a:noFill/>
                      </a:ln>
                    </p:spPr>
                  </p:pic>
                </p:oleObj>
              </mc:Fallback>
            </mc:AlternateContent>
          </a:graphicData>
        </a:graphic>
      </p:graphicFrame>
      <p:sp>
        <p:nvSpPr>
          <p:cNvPr id="7" name="Rectangle 6"/>
          <p:cNvSpPr/>
          <p:nvPr/>
        </p:nvSpPr>
        <p:spPr>
          <a:xfrm>
            <a:off x="1880743" y="795338"/>
            <a:ext cx="614629" cy="5576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14"/>
          <p:cNvGraphicFramePr>
            <a:graphicFrameLocks noChangeAspect="1"/>
          </p:cNvGraphicFramePr>
          <p:nvPr>
            <p:extLst>
              <p:ext uri="{D42A27DB-BD31-4B8C-83A1-F6EECF244321}">
                <p14:modId xmlns:p14="http://schemas.microsoft.com/office/powerpoint/2010/main" val="2379477520"/>
              </p:ext>
            </p:extLst>
          </p:nvPr>
        </p:nvGraphicFramePr>
        <p:xfrm>
          <a:off x="6291263" y="769938"/>
          <a:ext cx="2265362" cy="1165225"/>
        </p:xfrm>
        <a:graphic>
          <a:graphicData uri="http://schemas.openxmlformats.org/presentationml/2006/ole">
            <mc:AlternateContent xmlns:mc="http://schemas.openxmlformats.org/markup-compatibility/2006">
              <mc:Choice xmlns:v="urn:schemas-microsoft-com:vml" Requires="v">
                <p:oleObj spid="_x0000_s2186" name="Equation" r:id="rId5" imgW="596880" imgH="431640" progId="Equation.DSMT4">
                  <p:embed/>
                </p:oleObj>
              </mc:Choice>
              <mc:Fallback>
                <p:oleObj name="Equation" r:id="rId5" imgW="596880" imgH="431640" progId="Equation.DSMT4">
                  <p:embed/>
                  <p:pic>
                    <p:nvPicPr>
                      <p:cNvPr id="6" name="Object 14"/>
                      <p:cNvPicPr>
                        <a:picLocks noChangeAspect="1" noChangeArrowheads="1"/>
                      </p:cNvPicPr>
                      <p:nvPr/>
                    </p:nvPicPr>
                    <p:blipFill>
                      <a:blip r:embed="rId6"/>
                      <a:srcRect/>
                      <a:stretch>
                        <a:fillRect/>
                      </a:stretch>
                    </p:blipFill>
                    <p:spPr bwMode="auto">
                      <a:xfrm>
                        <a:off x="6291263" y="769938"/>
                        <a:ext cx="2265362" cy="1165225"/>
                      </a:xfrm>
                      <a:prstGeom prst="rect">
                        <a:avLst/>
                      </a:prstGeom>
                      <a:noFill/>
                      <a:ln>
                        <a:noFill/>
                      </a:ln>
                    </p:spPr>
                  </p:pic>
                </p:oleObj>
              </mc:Fallback>
            </mc:AlternateContent>
          </a:graphicData>
        </a:graphic>
      </p:graphicFrame>
      <p:graphicFrame>
        <p:nvGraphicFramePr>
          <p:cNvPr id="9" name="Object 14"/>
          <p:cNvGraphicFramePr>
            <a:graphicFrameLocks noChangeAspect="1"/>
          </p:cNvGraphicFramePr>
          <p:nvPr>
            <p:extLst>
              <p:ext uri="{D42A27DB-BD31-4B8C-83A1-F6EECF244321}">
                <p14:modId xmlns:p14="http://schemas.microsoft.com/office/powerpoint/2010/main" val="1093519368"/>
              </p:ext>
            </p:extLst>
          </p:nvPr>
        </p:nvGraphicFramePr>
        <p:xfrm>
          <a:off x="3084513" y="769938"/>
          <a:ext cx="2505075" cy="1165225"/>
        </p:xfrm>
        <a:graphic>
          <a:graphicData uri="http://schemas.openxmlformats.org/presentationml/2006/ole">
            <mc:AlternateContent xmlns:mc="http://schemas.openxmlformats.org/markup-compatibility/2006">
              <mc:Choice xmlns:v="urn:schemas-microsoft-com:vml" Requires="v">
                <p:oleObj spid="_x0000_s2187" name="Equation" r:id="rId7" imgW="660240" imgH="431640" progId="Equation.DSMT4">
                  <p:embed/>
                </p:oleObj>
              </mc:Choice>
              <mc:Fallback>
                <p:oleObj name="Equation" r:id="rId7" imgW="660240" imgH="431640" progId="Equation.DSMT4">
                  <p:embed/>
                  <p:pic>
                    <p:nvPicPr>
                      <p:cNvPr id="6" name="Object 14"/>
                      <p:cNvPicPr>
                        <a:picLocks noChangeAspect="1" noChangeArrowheads="1"/>
                      </p:cNvPicPr>
                      <p:nvPr/>
                    </p:nvPicPr>
                    <p:blipFill>
                      <a:blip r:embed="rId8"/>
                      <a:srcRect/>
                      <a:stretch>
                        <a:fillRect/>
                      </a:stretch>
                    </p:blipFill>
                    <p:spPr bwMode="auto">
                      <a:xfrm>
                        <a:off x="3084513" y="769938"/>
                        <a:ext cx="2505075" cy="1165225"/>
                      </a:xfrm>
                      <a:prstGeom prst="rect">
                        <a:avLst/>
                      </a:prstGeom>
                      <a:noFill/>
                      <a:ln>
                        <a:noFill/>
                      </a:ln>
                    </p:spPr>
                  </p:pic>
                </p:oleObj>
              </mc:Fallback>
            </mc:AlternateContent>
          </a:graphicData>
        </a:graphic>
      </p:graphicFrame>
      <p:graphicFrame>
        <p:nvGraphicFramePr>
          <p:cNvPr id="10" name="Object 14"/>
          <p:cNvGraphicFramePr>
            <a:graphicFrameLocks noChangeAspect="1"/>
          </p:cNvGraphicFramePr>
          <p:nvPr>
            <p:extLst>
              <p:ext uri="{D42A27DB-BD31-4B8C-83A1-F6EECF244321}">
                <p14:modId xmlns:p14="http://schemas.microsoft.com/office/powerpoint/2010/main" val="46267589"/>
              </p:ext>
            </p:extLst>
          </p:nvPr>
        </p:nvGraphicFramePr>
        <p:xfrm>
          <a:off x="506413" y="2647950"/>
          <a:ext cx="2216150" cy="1165225"/>
        </p:xfrm>
        <a:graphic>
          <a:graphicData uri="http://schemas.openxmlformats.org/presentationml/2006/ole">
            <mc:AlternateContent xmlns:mc="http://schemas.openxmlformats.org/markup-compatibility/2006">
              <mc:Choice xmlns:v="urn:schemas-microsoft-com:vml" Requires="v">
                <p:oleObj spid="_x0000_s2188" name="Equation" r:id="rId9" imgW="583920" imgH="431640" progId="Equation.DSMT4">
                  <p:embed/>
                </p:oleObj>
              </mc:Choice>
              <mc:Fallback>
                <p:oleObj name="Equation" r:id="rId9" imgW="583920" imgH="431640" progId="Equation.DSMT4">
                  <p:embed/>
                  <p:pic>
                    <p:nvPicPr>
                      <p:cNvPr id="6" name="Object 14"/>
                      <p:cNvPicPr>
                        <a:picLocks noChangeAspect="1" noChangeArrowheads="1"/>
                      </p:cNvPicPr>
                      <p:nvPr/>
                    </p:nvPicPr>
                    <p:blipFill>
                      <a:blip r:embed="rId10"/>
                      <a:srcRect/>
                      <a:stretch>
                        <a:fillRect/>
                      </a:stretch>
                    </p:blipFill>
                    <p:spPr bwMode="auto">
                      <a:xfrm>
                        <a:off x="506413" y="2647950"/>
                        <a:ext cx="2216150" cy="1165225"/>
                      </a:xfrm>
                      <a:prstGeom prst="rect">
                        <a:avLst/>
                      </a:prstGeom>
                      <a:noFill/>
                      <a:ln>
                        <a:noFill/>
                      </a:ln>
                    </p:spPr>
                  </p:pic>
                </p:oleObj>
              </mc:Fallback>
            </mc:AlternateContent>
          </a:graphicData>
        </a:graphic>
      </p:graphicFrame>
      <p:graphicFrame>
        <p:nvGraphicFramePr>
          <p:cNvPr id="11" name="Object 14"/>
          <p:cNvGraphicFramePr>
            <a:graphicFrameLocks noChangeAspect="1"/>
          </p:cNvGraphicFramePr>
          <p:nvPr>
            <p:extLst>
              <p:ext uri="{D42A27DB-BD31-4B8C-83A1-F6EECF244321}">
                <p14:modId xmlns:p14="http://schemas.microsoft.com/office/powerpoint/2010/main" val="31657586"/>
              </p:ext>
            </p:extLst>
          </p:nvPr>
        </p:nvGraphicFramePr>
        <p:xfrm>
          <a:off x="3254375" y="2647950"/>
          <a:ext cx="2166938" cy="1165225"/>
        </p:xfrm>
        <a:graphic>
          <a:graphicData uri="http://schemas.openxmlformats.org/presentationml/2006/ole">
            <mc:AlternateContent xmlns:mc="http://schemas.openxmlformats.org/markup-compatibility/2006">
              <mc:Choice xmlns:v="urn:schemas-microsoft-com:vml" Requires="v">
                <p:oleObj spid="_x0000_s2189" name="Equation" r:id="rId11" imgW="571320" imgH="431640" progId="Equation.DSMT4">
                  <p:embed/>
                </p:oleObj>
              </mc:Choice>
              <mc:Fallback>
                <p:oleObj name="Equation" r:id="rId11" imgW="571320" imgH="431640" progId="Equation.DSMT4">
                  <p:embed/>
                  <p:pic>
                    <p:nvPicPr>
                      <p:cNvPr id="6" name="Object 14"/>
                      <p:cNvPicPr>
                        <a:picLocks noChangeAspect="1" noChangeArrowheads="1"/>
                      </p:cNvPicPr>
                      <p:nvPr/>
                    </p:nvPicPr>
                    <p:blipFill>
                      <a:blip r:embed="rId12"/>
                      <a:srcRect/>
                      <a:stretch>
                        <a:fillRect/>
                      </a:stretch>
                    </p:blipFill>
                    <p:spPr bwMode="auto">
                      <a:xfrm>
                        <a:off x="3254375" y="2647950"/>
                        <a:ext cx="2166938" cy="1165225"/>
                      </a:xfrm>
                      <a:prstGeom prst="rect">
                        <a:avLst/>
                      </a:prstGeom>
                      <a:noFill/>
                      <a:ln>
                        <a:noFill/>
                      </a:ln>
                    </p:spPr>
                  </p:pic>
                </p:oleObj>
              </mc:Fallback>
            </mc:AlternateContent>
          </a:graphicData>
        </a:graphic>
      </p:graphicFrame>
      <p:graphicFrame>
        <p:nvGraphicFramePr>
          <p:cNvPr id="12" name="Object 14"/>
          <p:cNvGraphicFramePr>
            <a:graphicFrameLocks noChangeAspect="1"/>
          </p:cNvGraphicFramePr>
          <p:nvPr>
            <p:extLst>
              <p:ext uri="{D42A27DB-BD31-4B8C-83A1-F6EECF244321}">
                <p14:modId xmlns:p14="http://schemas.microsoft.com/office/powerpoint/2010/main" val="666484647"/>
              </p:ext>
            </p:extLst>
          </p:nvPr>
        </p:nvGraphicFramePr>
        <p:xfrm>
          <a:off x="6340475" y="2647950"/>
          <a:ext cx="2166938" cy="1165225"/>
        </p:xfrm>
        <a:graphic>
          <a:graphicData uri="http://schemas.openxmlformats.org/presentationml/2006/ole">
            <mc:AlternateContent xmlns:mc="http://schemas.openxmlformats.org/markup-compatibility/2006">
              <mc:Choice xmlns:v="urn:schemas-microsoft-com:vml" Requires="v">
                <p:oleObj spid="_x0000_s2190" name="Equation" r:id="rId13" imgW="571320" imgH="431640" progId="Equation.DSMT4">
                  <p:embed/>
                </p:oleObj>
              </mc:Choice>
              <mc:Fallback>
                <p:oleObj name="Equation" r:id="rId13" imgW="571320" imgH="431640" progId="Equation.DSMT4">
                  <p:embed/>
                  <p:pic>
                    <p:nvPicPr>
                      <p:cNvPr id="6" name="Object 14"/>
                      <p:cNvPicPr>
                        <a:picLocks noChangeAspect="1" noChangeArrowheads="1"/>
                      </p:cNvPicPr>
                      <p:nvPr/>
                    </p:nvPicPr>
                    <p:blipFill>
                      <a:blip r:embed="rId14"/>
                      <a:srcRect/>
                      <a:stretch>
                        <a:fillRect/>
                      </a:stretch>
                    </p:blipFill>
                    <p:spPr bwMode="auto">
                      <a:xfrm>
                        <a:off x="6340475" y="2647950"/>
                        <a:ext cx="2166938" cy="1165225"/>
                      </a:xfrm>
                      <a:prstGeom prst="rect">
                        <a:avLst/>
                      </a:prstGeom>
                      <a:noFill/>
                      <a:ln>
                        <a:noFill/>
                      </a:ln>
                    </p:spPr>
                  </p:pic>
                </p:oleObj>
              </mc:Fallback>
            </mc:AlternateContent>
          </a:graphicData>
        </a:graphic>
      </p:graphicFrame>
      <p:graphicFrame>
        <p:nvGraphicFramePr>
          <p:cNvPr id="13" name="Object 14"/>
          <p:cNvGraphicFramePr>
            <a:graphicFrameLocks noChangeAspect="1"/>
          </p:cNvGraphicFramePr>
          <p:nvPr>
            <p:extLst>
              <p:ext uri="{D42A27DB-BD31-4B8C-83A1-F6EECF244321}">
                <p14:modId xmlns:p14="http://schemas.microsoft.com/office/powerpoint/2010/main" val="4073372845"/>
              </p:ext>
            </p:extLst>
          </p:nvPr>
        </p:nvGraphicFramePr>
        <p:xfrm>
          <a:off x="715963" y="4691063"/>
          <a:ext cx="1879600" cy="1165225"/>
        </p:xfrm>
        <a:graphic>
          <a:graphicData uri="http://schemas.openxmlformats.org/presentationml/2006/ole">
            <mc:AlternateContent xmlns:mc="http://schemas.openxmlformats.org/markup-compatibility/2006">
              <mc:Choice xmlns:v="urn:schemas-microsoft-com:vml" Requires="v">
                <p:oleObj spid="_x0000_s2191" name="Equation" r:id="rId15" imgW="495000" imgH="431640" progId="Equation.DSMT4">
                  <p:embed/>
                </p:oleObj>
              </mc:Choice>
              <mc:Fallback>
                <p:oleObj name="Equation" r:id="rId15" imgW="495000" imgH="431640" progId="Equation.DSMT4">
                  <p:embed/>
                  <p:pic>
                    <p:nvPicPr>
                      <p:cNvPr id="6" name="Object 14"/>
                      <p:cNvPicPr>
                        <a:picLocks noChangeAspect="1" noChangeArrowheads="1"/>
                      </p:cNvPicPr>
                      <p:nvPr/>
                    </p:nvPicPr>
                    <p:blipFill>
                      <a:blip r:embed="rId16"/>
                      <a:srcRect/>
                      <a:stretch>
                        <a:fillRect/>
                      </a:stretch>
                    </p:blipFill>
                    <p:spPr bwMode="auto">
                      <a:xfrm>
                        <a:off x="715963" y="4691063"/>
                        <a:ext cx="1879600" cy="1165225"/>
                      </a:xfrm>
                      <a:prstGeom prst="rect">
                        <a:avLst/>
                      </a:prstGeom>
                      <a:noFill/>
                      <a:ln>
                        <a:noFill/>
                      </a:ln>
                    </p:spPr>
                  </p:pic>
                </p:oleObj>
              </mc:Fallback>
            </mc:AlternateContent>
          </a:graphicData>
        </a:graphic>
      </p:graphicFrame>
      <p:graphicFrame>
        <p:nvGraphicFramePr>
          <p:cNvPr id="14" name="Object 14"/>
          <p:cNvGraphicFramePr>
            <a:graphicFrameLocks noChangeAspect="1"/>
          </p:cNvGraphicFramePr>
          <p:nvPr>
            <p:extLst>
              <p:ext uri="{D42A27DB-BD31-4B8C-83A1-F6EECF244321}">
                <p14:modId xmlns:p14="http://schemas.microsoft.com/office/powerpoint/2010/main" val="415869924"/>
              </p:ext>
            </p:extLst>
          </p:nvPr>
        </p:nvGraphicFramePr>
        <p:xfrm>
          <a:off x="3248070" y="4690796"/>
          <a:ext cx="1927240" cy="1165390"/>
        </p:xfrm>
        <a:graphic>
          <a:graphicData uri="http://schemas.openxmlformats.org/presentationml/2006/ole">
            <mc:AlternateContent xmlns:mc="http://schemas.openxmlformats.org/markup-compatibility/2006">
              <mc:Choice xmlns:v="urn:schemas-microsoft-com:vml" Requires="v">
                <p:oleObj spid="_x0000_s2192" name="Equation" r:id="rId17" imgW="507960" imgH="431640" progId="Equation.DSMT4">
                  <p:embed/>
                </p:oleObj>
              </mc:Choice>
              <mc:Fallback>
                <p:oleObj name="Equation" r:id="rId17" imgW="507960" imgH="431640" progId="Equation.DSMT4">
                  <p:embed/>
                  <p:pic>
                    <p:nvPicPr>
                      <p:cNvPr id="6" name="Object 14"/>
                      <p:cNvPicPr>
                        <a:picLocks noChangeAspect="1" noChangeArrowheads="1"/>
                      </p:cNvPicPr>
                      <p:nvPr/>
                    </p:nvPicPr>
                    <p:blipFill>
                      <a:blip r:embed="rId18"/>
                      <a:srcRect/>
                      <a:stretch>
                        <a:fillRect/>
                      </a:stretch>
                    </p:blipFill>
                    <p:spPr bwMode="auto">
                      <a:xfrm>
                        <a:off x="3248070" y="4690796"/>
                        <a:ext cx="1927240" cy="1165390"/>
                      </a:xfrm>
                      <a:prstGeom prst="rect">
                        <a:avLst/>
                      </a:prstGeom>
                      <a:noFill/>
                      <a:ln>
                        <a:noFill/>
                      </a:ln>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738699716"/>
              </p:ext>
            </p:extLst>
          </p:nvPr>
        </p:nvGraphicFramePr>
        <p:xfrm>
          <a:off x="6037263" y="4802188"/>
          <a:ext cx="2601912" cy="1165225"/>
        </p:xfrm>
        <a:graphic>
          <a:graphicData uri="http://schemas.openxmlformats.org/presentationml/2006/ole">
            <mc:AlternateContent xmlns:mc="http://schemas.openxmlformats.org/markup-compatibility/2006">
              <mc:Choice xmlns:v="urn:schemas-microsoft-com:vml" Requires="v">
                <p:oleObj spid="_x0000_s2193" name="Equation" r:id="rId19" imgW="685800" imgH="431640" progId="Equation.DSMT4">
                  <p:embed/>
                </p:oleObj>
              </mc:Choice>
              <mc:Fallback>
                <p:oleObj name="Equation" r:id="rId19" imgW="685800" imgH="431640" progId="Equation.DSMT4">
                  <p:embed/>
                  <p:pic>
                    <p:nvPicPr>
                      <p:cNvPr id="6" name="Object 14"/>
                      <p:cNvPicPr>
                        <a:picLocks noChangeAspect="1" noChangeArrowheads="1"/>
                      </p:cNvPicPr>
                      <p:nvPr/>
                    </p:nvPicPr>
                    <p:blipFill>
                      <a:blip r:embed="rId20"/>
                      <a:srcRect/>
                      <a:stretch>
                        <a:fillRect/>
                      </a:stretch>
                    </p:blipFill>
                    <p:spPr bwMode="auto">
                      <a:xfrm>
                        <a:off x="6037263" y="4802188"/>
                        <a:ext cx="2601912" cy="1165225"/>
                      </a:xfrm>
                      <a:prstGeom prst="rect">
                        <a:avLst/>
                      </a:prstGeom>
                      <a:noFill/>
                      <a:ln>
                        <a:noFill/>
                      </a:ln>
                    </p:spPr>
                  </p:pic>
                </p:oleObj>
              </mc:Fallback>
            </mc:AlternateContent>
          </a:graphicData>
        </a:graphic>
      </p:graphicFrame>
      <p:sp>
        <p:nvSpPr>
          <p:cNvPr id="16" name="Rectangle 15"/>
          <p:cNvSpPr/>
          <p:nvPr/>
        </p:nvSpPr>
        <p:spPr>
          <a:xfrm>
            <a:off x="4685352" y="719333"/>
            <a:ext cx="614629" cy="5576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755511" y="769938"/>
            <a:ext cx="614629" cy="5576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906209" y="3353516"/>
            <a:ext cx="614629" cy="5576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651963" y="3353516"/>
            <a:ext cx="614629" cy="5576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756305" y="3353516"/>
            <a:ext cx="614629" cy="5576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864445" y="4689090"/>
            <a:ext cx="614629" cy="5576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7746965" y="5494101"/>
            <a:ext cx="614629" cy="5576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401316" y="4685411"/>
            <a:ext cx="614629" cy="5576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2952206" y="795338"/>
            <a:ext cx="52251" cy="5439999"/>
          </a:xfrm>
          <a:prstGeom prst="line">
            <a:avLst/>
          </a:prstGeom>
          <a:ln w="28575">
            <a:solidFill>
              <a:srgbClr val="C00000"/>
            </a:solidFill>
          </a:ln>
        </p:spPr>
        <p:style>
          <a:lnRef idx="1">
            <a:schemeClr val="accent5"/>
          </a:lnRef>
          <a:fillRef idx="0">
            <a:schemeClr val="accent5"/>
          </a:fillRef>
          <a:effectRef idx="0">
            <a:schemeClr val="accent5"/>
          </a:effectRef>
          <a:fontRef idx="minor">
            <a:schemeClr val="tx1"/>
          </a:fontRef>
        </p:style>
      </p:cxnSp>
      <p:cxnSp>
        <p:nvCxnSpPr>
          <p:cNvPr id="26" name="Straight Connector 25"/>
          <p:cNvCxnSpPr/>
          <p:nvPr/>
        </p:nvCxnSpPr>
        <p:spPr>
          <a:xfrm>
            <a:off x="5743312" y="677759"/>
            <a:ext cx="52251" cy="5439999"/>
          </a:xfrm>
          <a:prstGeom prst="line">
            <a:avLst/>
          </a:prstGeom>
          <a:ln w="28575">
            <a:solidFill>
              <a:srgbClr val="C00000"/>
            </a:solidFill>
          </a:ln>
        </p:spPr>
        <p:style>
          <a:lnRef idx="1">
            <a:schemeClr val="accent5"/>
          </a:lnRef>
          <a:fillRef idx="0">
            <a:schemeClr val="accent5"/>
          </a:fillRef>
          <a:effectRef idx="0">
            <a:schemeClr val="accent5"/>
          </a:effectRef>
          <a:fontRef idx="minor">
            <a:schemeClr val="tx1"/>
          </a:fontRef>
        </p:style>
      </p:cxnSp>
      <p:sp>
        <p:nvSpPr>
          <p:cNvPr id="27" name="TextBox 26"/>
          <p:cNvSpPr txBox="1"/>
          <p:nvPr/>
        </p:nvSpPr>
        <p:spPr>
          <a:xfrm>
            <a:off x="7724775" y="5471427"/>
            <a:ext cx="914400" cy="646331"/>
          </a:xfrm>
          <a:prstGeom prst="rect">
            <a:avLst/>
          </a:prstGeom>
          <a:noFill/>
        </p:spPr>
        <p:txBody>
          <a:bodyPr wrap="square" rtlCol="0">
            <a:spAutoFit/>
          </a:bodyPr>
          <a:lstStyle/>
          <a:p>
            <a:r>
              <a:rPr lang="en-US" sz="3600" dirty="0" smtClean="0">
                <a:solidFill>
                  <a:srgbClr val="00B050"/>
                </a:solidFill>
              </a:rPr>
              <a:t>85</a:t>
            </a:r>
            <a:endParaRPr lang="en-US" sz="3600" dirty="0">
              <a:solidFill>
                <a:srgbClr val="00B050"/>
              </a:solidFill>
            </a:endParaRPr>
          </a:p>
        </p:txBody>
      </p:sp>
      <p:sp>
        <p:nvSpPr>
          <p:cNvPr id="28" name="TextBox 27"/>
          <p:cNvSpPr txBox="1"/>
          <p:nvPr/>
        </p:nvSpPr>
        <p:spPr>
          <a:xfrm>
            <a:off x="1762882" y="707360"/>
            <a:ext cx="914400" cy="646331"/>
          </a:xfrm>
          <a:prstGeom prst="rect">
            <a:avLst/>
          </a:prstGeom>
          <a:noFill/>
        </p:spPr>
        <p:txBody>
          <a:bodyPr wrap="square" rtlCol="0">
            <a:spAutoFit/>
          </a:bodyPr>
          <a:lstStyle/>
          <a:p>
            <a:r>
              <a:rPr lang="en-US" sz="3600" dirty="0" smtClean="0">
                <a:solidFill>
                  <a:srgbClr val="00B050"/>
                </a:solidFill>
              </a:rPr>
              <a:t>16</a:t>
            </a:r>
            <a:endParaRPr lang="en-US" sz="3600" dirty="0">
              <a:solidFill>
                <a:srgbClr val="00B050"/>
              </a:solidFill>
            </a:endParaRPr>
          </a:p>
        </p:txBody>
      </p:sp>
      <p:sp>
        <p:nvSpPr>
          <p:cNvPr id="29" name="TextBox 28"/>
          <p:cNvSpPr txBox="1"/>
          <p:nvPr/>
        </p:nvSpPr>
        <p:spPr>
          <a:xfrm>
            <a:off x="4595303" y="671961"/>
            <a:ext cx="914400" cy="646331"/>
          </a:xfrm>
          <a:prstGeom prst="rect">
            <a:avLst/>
          </a:prstGeom>
          <a:noFill/>
        </p:spPr>
        <p:txBody>
          <a:bodyPr wrap="square" rtlCol="0">
            <a:spAutoFit/>
          </a:bodyPr>
          <a:lstStyle/>
          <a:p>
            <a:r>
              <a:rPr lang="en-US" sz="3600" dirty="0" smtClean="0">
                <a:solidFill>
                  <a:srgbClr val="00B050"/>
                </a:solidFill>
              </a:rPr>
              <a:t>-12</a:t>
            </a:r>
            <a:endParaRPr lang="en-US" sz="3600" dirty="0">
              <a:solidFill>
                <a:srgbClr val="00B050"/>
              </a:solidFill>
            </a:endParaRPr>
          </a:p>
        </p:txBody>
      </p:sp>
      <p:sp>
        <p:nvSpPr>
          <p:cNvPr id="30" name="TextBox 29"/>
          <p:cNvSpPr txBox="1"/>
          <p:nvPr/>
        </p:nvSpPr>
        <p:spPr>
          <a:xfrm>
            <a:off x="7646405" y="719333"/>
            <a:ext cx="914400" cy="646331"/>
          </a:xfrm>
          <a:prstGeom prst="rect">
            <a:avLst/>
          </a:prstGeom>
          <a:noFill/>
        </p:spPr>
        <p:txBody>
          <a:bodyPr wrap="square" rtlCol="0">
            <a:spAutoFit/>
          </a:bodyPr>
          <a:lstStyle/>
          <a:p>
            <a:r>
              <a:rPr lang="en-US" sz="3600" dirty="0" smtClean="0">
                <a:solidFill>
                  <a:srgbClr val="00B050"/>
                </a:solidFill>
              </a:rPr>
              <a:t>-15</a:t>
            </a:r>
            <a:endParaRPr lang="en-US" sz="3600" dirty="0">
              <a:solidFill>
                <a:srgbClr val="00B050"/>
              </a:solidFill>
            </a:endParaRPr>
          </a:p>
        </p:txBody>
      </p:sp>
      <p:sp>
        <p:nvSpPr>
          <p:cNvPr id="31" name="TextBox 30"/>
          <p:cNvSpPr txBox="1"/>
          <p:nvPr/>
        </p:nvSpPr>
        <p:spPr>
          <a:xfrm>
            <a:off x="4627763" y="3264821"/>
            <a:ext cx="914400" cy="646331"/>
          </a:xfrm>
          <a:prstGeom prst="rect">
            <a:avLst/>
          </a:prstGeom>
          <a:noFill/>
        </p:spPr>
        <p:txBody>
          <a:bodyPr wrap="square" rtlCol="0">
            <a:spAutoFit/>
          </a:bodyPr>
          <a:lstStyle/>
          <a:p>
            <a:r>
              <a:rPr lang="en-US" sz="3600" dirty="0" smtClean="0">
                <a:solidFill>
                  <a:srgbClr val="00B050"/>
                </a:solidFill>
              </a:rPr>
              <a:t>55</a:t>
            </a:r>
            <a:endParaRPr lang="en-US" sz="3600" dirty="0">
              <a:solidFill>
                <a:srgbClr val="00B050"/>
              </a:solidFill>
            </a:endParaRPr>
          </a:p>
        </p:txBody>
      </p:sp>
      <p:sp>
        <p:nvSpPr>
          <p:cNvPr id="32" name="TextBox 31"/>
          <p:cNvSpPr txBox="1"/>
          <p:nvPr/>
        </p:nvSpPr>
        <p:spPr>
          <a:xfrm>
            <a:off x="1900344" y="3309168"/>
            <a:ext cx="914400" cy="646331"/>
          </a:xfrm>
          <a:prstGeom prst="rect">
            <a:avLst/>
          </a:prstGeom>
          <a:noFill/>
        </p:spPr>
        <p:txBody>
          <a:bodyPr wrap="square" rtlCol="0">
            <a:spAutoFit/>
          </a:bodyPr>
          <a:lstStyle/>
          <a:p>
            <a:r>
              <a:rPr lang="en-US" sz="3600" dirty="0" smtClean="0">
                <a:solidFill>
                  <a:srgbClr val="00B050"/>
                </a:solidFill>
              </a:rPr>
              <a:t>48</a:t>
            </a:r>
            <a:endParaRPr lang="en-US" sz="3600" dirty="0">
              <a:solidFill>
                <a:srgbClr val="00B050"/>
              </a:solidFill>
            </a:endParaRPr>
          </a:p>
        </p:txBody>
      </p:sp>
      <p:sp>
        <p:nvSpPr>
          <p:cNvPr id="33" name="TextBox 32"/>
          <p:cNvSpPr txBox="1"/>
          <p:nvPr/>
        </p:nvSpPr>
        <p:spPr>
          <a:xfrm>
            <a:off x="7702968" y="3329387"/>
            <a:ext cx="914400" cy="646331"/>
          </a:xfrm>
          <a:prstGeom prst="rect">
            <a:avLst/>
          </a:prstGeom>
          <a:noFill/>
        </p:spPr>
        <p:txBody>
          <a:bodyPr wrap="square" rtlCol="0">
            <a:spAutoFit/>
          </a:bodyPr>
          <a:lstStyle/>
          <a:p>
            <a:r>
              <a:rPr lang="en-US" sz="3600" dirty="0" smtClean="0">
                <a:solidFill>
                  <a:srgbClr val="00B050"/>
                </a:solidFill>
              </a:rPr>
              <a:t>75</a:t>
            </a:r>
            <a:endParaRPr lang="en-US" sz="3600" dirty="0">
              <a:solidFill>
                <a:srgbClr val="00B050"/>
              </a:solidFill>
            </a:endParaRPr>
          </a:p>
        </p:txBody>
      </p:sp>
      <p:sp>
        <p:nvSpPr>
          <p:cNvPr id="34" name="TextBox 33"/>
          <p:cNvSpPr txBox="1"/>
          <p:nvPr/>
        </p:nvSpPr>
        <p:spPr>
          <a:xfrm>
            <a:off x="4414634" y="4641779"/>
            <a:ext cx="914400" cy="646331"/>
          </a:xfrm>
          <a:prstGeom prst="rect">
            <a:avLst/>
          </a:prstGeom>
          <a:noFill/>
        </p:spPr>
        <p:txBody>
          <a:bodyPr wrap="square" rtlCol="0">
            <a:spAutoFit/>
          </a:bodyPr>
          <a:lstStyle/>
          <a:p>
            <a:r>
              <a:rPr lang="en-US" sz="3600" dirty="0" smtClean="0">
                <a:solidFill>
                  <a:srgbClr val="00B050"/>
                </a:solidFill>
              </a:rPr>
              <a:t>25</a:t>
            </a:r>
            <a:endParaRPr lang="en-US" sz="3600" dirty="0">
              <a:solidFill>
                <a:srgbClr val="00B050"/>
              </a:solidFill>
            </a:endParaRPr>
          </a:p>
        </p:txBody>
      </p:sp>
      <p:sp>
        <p:nvSpPr>
          <p:cNvPr id="35" name="TextBox 34"/>
          <p:cNvSpPr txBox="1"/>
          <p:nvPr/>
        </p:nvSpPr>
        <p:spPr>
          <a:xfrm>
            <a:off x="1880743" y="4641063"/>
            <a:ext cx="914400" cy="646331"/>
          </a:xfrm>
          <a:prstGeom prst="rect">
            <a:avLst/>
          </a:prstGeom>
          <a:noFill/>
        </p:spPr>
        <p:txBody>
          <a:bodyPr wrap="square" rtlCol="0">
            <a:spAutoFit/>
          </a:bodyPr>
          <a:lstStyle/>
          <a:p>
            <a:r>
              <a:rPr lang="en-US" sz="3600" dirty="0" smtClean="0">
                <a:solidFill>
                  <a:srgbClr val="00B050"/>
                </a:solidFill>
              </a:rPr>
              <a:t>11</a:t>
            </a:r>
            <a:endParaRPr lang="en-US" sz="3600" dirty="0">
              <a:solidFill>
                <a:srgbClr val="00B050"/>
              </a:solidFill>
            </a:endParaRPr>
          </a:p>
        </p:txBody>
      </p:sp>
    </p:spTree>
    <p:extLst>
      <p:ext uri="{BB962C8B-B14F-4D97-AF65-F5344CB8AC3E}">
        <p14:creationId xmlns:p14="http://schemas.microsoft.com/office/powerpoint/2010/main" val="578584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barn(inVertical)">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p:cTn id="17" dur="1000" fill="hold"/>
                                        <p:tgtEl>
                                          <p:spTgt spid="30"/>
                                        </p:tgtEl>
                                        <p:attrNameLst>
                                          <p:attrName>ppt_w</p:attrName>
                                        </p:attrNameLst>
                                      </p:cBhvr>
                                      <p:tavLst>
                                        <p:tav tm="0">
                                          <p:val>
                                            <p:fltVal val="0"/>
                                          </p:val>
                                        </p:tav>
                                        <p:tav tm="100000">
                                          <p:val>
                                            <p:strVal val="#ppt_w"/>
                                          </p:val>
                                        </p:tav>
                                      </p:tavLst>
                                    </p:anim>
                                    <p:anim calcmode="lin" valueType="num">
                                      <p:cBhvr>
                                        <p:cTn id="18" dur="1000" fill="hold"/>
                                        <p:tgtEl>
                                          <p:spTgt spid="30"/>
                                        </p:tgtEl>
                                        <p:attrNameLst>
                                          <p:attrName>ppt_h</p:attrName>
                                        </p:attrNameLst>
                                      </p:cBhvr>
                                      <p:tavLst>
                                        <p:tav tm="0">
                                          <p:val>
                                            <p:fltVal val="0"/>
                                          </p:val>
                                        </p:tav>
                                        <p:tav tm="100000">
                                          <p:val>
                                            <p:strVal val="#ppt_h"/>
                                          </p:val>
                                        </p:tav>
                                      </p:tavLst>
                                    </p:anim>
                                    <p:anim calcmode="lin" valueType="num">
                                      <p:cBhvr>
                                        <p:cTn id="19" dur="1000" fill="hold"/>
                                        <p:tgtEl>
                                          <p:spTgt spid="30"/>
                                        </p:tgtEl>
                                        <p:attrNameLst>
                                          <p:attrName>style.rotation</p:attrName>
                                        </p:attrNameLst>
                                      </p:cBhvr>
                                      <p:tavLst>
                                        <p:tav tm="0">
                                          <p:val>
                                            <p:fltVal val="90"/>
                                          </p:val>
                                        </p:tav>
                                        <p:tav tm="100000">
                                          <p:val>
                                            <p:fltVal val="0"/>
                                          </p:val>
                                        </p:tav>
                                      </p:tavLst>
                                    </p:anim>
                                    <p:animEffect transition="in" filter="fade">
                                      <p:cBhvr>
                                        <p:cTn id="20" dur="1000"/>
                                        <p:tgtEl>
                                          <p:spTgt spid="30"/>
                                        </p:tgtEl>
                                      </p:cBhvr>
                                    </p:animEffect>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fade">
                                      <p:cBhvr>
                                        <p:cTn id="25" dur="2000"/>
                                        <p:tgtEl>
                                          <p:spTgt spid="32"/>
                                        </p:tgtEl>
                                      </p:cBhvr>
                                    </p:animEffect>
                                    <p:anim calcmode="lin" valueType="num">
                                      <p:cBhvr>
                                        <p:cTn id="26" dur="2000" fill="hold"/>
                                        <p:tgtEl>
                                          <p:spTgt spid="32"/>
                                        </p:tgtEl>
                                        <p:attrNameLst>
                                          <p:attrName>ppt_w</p:attrName>
                                        </p:attrNameLst>
                                      </p:cBhvr>
                                      <p:tavLst>
                                        <p:tav tm="0" fmla="#ppt_w*sin(2.5*pi*$)">
                                          <p:val>
                                            <p:fltVal val="0"/>
                                          </p:val>
                                        </p:tav>
                                        <p:tav tm="100000">
                                          <p:val>
                                            <p:fltVal val="1"/>
                                          </p:val>
                                        </p:tav>
                                      </p:tavLst>
                                    </p:anim>
                                    <p:anim calcmode="lin" valueType="num">
                                      <p:cBhvr>
                                        <p:cTn id="27" dur="2000" fill="hold"/>
                                        <p:tgtEl>
                                          <p:spTgt spid="32"/>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wipe(down)">
                                      <p:cBhvr>
                                        <p:cTn id="32" dur="580">
                                          <p:stCondLst>
                                            <p:cond delay="0"/>
                                          </p:stCondLst>
                                        </p:cTn>
                                        <p:tgtEl>
                                          <p:spTgt spid="31"/>
                                        </p:tgtEl>
                                      </p:cBhvr>
                                    </p:animEffect>
                                    <p:anim calcmode="lin" valueType="num">
                                      <p:cBhvr>
                                        <p:cTn id="33"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38" dur="26">
                                          <p:stCondLst>
                                            <p:cond delay="650"/>
                                          </p:stCondLst>
                                        </p:cTn>
                                        <p:tgtEl>
                                          <p:spTgt spid="31"/>
                                        </p:tgtEl>
                                      </p:cBhvr>
                                      <p:to x="100000" y="60000"/>
                                    </p:animScale>
                                    <p:animScale>
                                      <p:cBhvr>
                                        <p:cTn id="39" dur="166" decel="50000">
                                          <p:stCondLst>
                                            <p:cond delay="676"/>
                                          </p:stCondLst>
                                        </p:cTn>
                                        <p:tgtEl>
                                          <p:spTgt spid="31"/>
                                        </p:tgtEl>
                                      </p:cBhvr>
                                      <p:to x="100000" y="100000"/>
                                    </p:animScale>
                                    <p:animScale>
                                      <p:cBhvr>
                                        <p:cTn id="40" dur="26">
                                          <p:stCondLst>
                                            <p:cond delay="1312"/>
                                          </p:stCondLst>
                                        </p:cTn>
                                        <p:tgtEl>
                                          <p:spTgt spid="31"/>
                                        </p:tgtEl>
                                      </p:cBhvr>
                                      <p:to x="100000" y="80000"/>
                                    </p:animScale>
                                    <p:animScale>
                                      <p:cBhvr>
                                        <p:cTn id="41" dur="166" decel="50000">
                                          <p:stCondLst>
                                            <p:cond delay="1338"/>
                                          </p:stCondLst>
                                        </p:cTn>
                                        <p:tgtEl>
                                          <p:spTgt spid="31"/>
                                        </p:tgtEl>
                                      </p:cBhvr>
                                      <p:to x="100000" y="100000"/>
                                    </p:animScale>
                                    <p:animScale>
                                      <p:cBhvr>
                                        <p:cTn id="42" dur="26">
                                          <p:stCondLst>
                                            <p:cond delay="1642"/>
                                          </p:stCondLst>
                                        </p:cTn>
                                        <p:tgtEl>
                                          <p:spTgt spid="31"/>
                                        </p:tgtEl>
                                      </p:cBhvr>
                                      <p:to x="100000" y="90000"/>
                                    </p:animScale>
                                    <p:animScale>
                                      <p:cBhvr>
                                        <p:cTn id="43" dur="166" decel="50000">
                                          <p:stCondLst>
                                            <p:cond delay="1668"/>
                                          </p:stCondLst>
                                        </p:cTn>
                                        <p:tgtEl>
                                          <p:spTgt spid="31"/>
                                        </p:tgtEl>
                                      </p:cBhvr>
                                      <p:to x="100000" y="100000"/>
                                    </p:animScale>
                                    <p:animScale>
                                      <p:cBhvr>
                                        <p:cTn id="44" dur="26">
                                          <p:stCondLst>
                                            <p:cond delay="1808"/>
                                          </p:stCondLst>
                                        </p:cTn>
                                        <p:tgtEl>
                                          <p:spTgt spid="31"/>
                                        </p:tgtEl>
                                      </p:cBhvr>
                                      <p:to x="100000" y="95000"/>
                                    </p:animScale>
                                    <p:animScale>
                                      <p:cBhvr>
                                        <p:cTn id="45" dur="166" decel="50000">
                                          <p:stCondLst>
                                            <p:cond delay="1834"/>
                                          </p:stCondLst>
                                        </p:cTn>
                                        <p:tgtEl>
                                          <p:spTgt spid="31"/>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fade">
                                      <p:cBhvr>
                                        <p:cTn id="50" dur="500"/>
                                        <p:tgtEl>
                                          <p:spTgt spid="33"/>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wipe(down)">
                                      <p:cBhvr>
                                        <p:cTn id="55" dur="500"/>
                                        <p:tgtEl>
                                          <p:spTgt spid="35"/>
                                        </p:tgtEl>
                                      </p:cBhvr>
                                    </p:animEffect>
                                  </p:childTnLst>
                                </p:cTn>
                              </p:par>
                            </p:childTnLst>
                          </p:cTn>
                        </p:par>
                      </p:childTnLst>
                    </p:cTn>
                  </p:par>
                  <p:par>
                    <p:cTn id="56" fill="hold">
                      <p:stCondLst>
                        <p:cond delay="indefinite"/>
                      </p:stCondLst>
                      <p:childTnLst>
                        <p:par>
                          <p:cTn id="57" fill="hold">
                            <p:stCondLst>
                              <p:cond delay="0"/>
                            </p:stCondLst>
                            <p:childTnLst>
                              <p:par>
                                <p:cTn id="58" presetID="21" presetClass="entr" presetSubtype="1" fill="hold" grpId="0" nodeType="clickEffect">
                                  <p:stCondLst>
                                    <p:cond delay="0"/>
                                  </p:stCondLst>
                                  <p:childTnLst>
                                    <p:set>
                                      <p:cBhvr>
                                        <p:cTn id="59" dur="1" fill="hold">
                                          <p:stCondLst>
                                            <p:cond delay="0"/>
                                          </p:stCondLst>
                                        </p:cTn>
                                        <p:tgtEl>
                                          <p:spTgt spid="34"/>
                                        </p:tgtEl>
                                        <p:attrNameLst>
                                          <p:attrName>style.visibility</p:attrName>
                                        </p:attrNameLst>
                                      </p:cBhvr>
                                      <p:to>
                                        <p:strVal val="visible"/>
                                      </p:to>
                                    </p:set>
                                    <p:animEffect transition="in" filter="wheel(1)">
                                      <p:cBhvr>
                                        <p:cTn id="60" dur="2000"/>
                                        <p:tgtEl>
                                          <p:spTgt spid="34"/>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1" grpId="0"/>
      <p:bldP spid="32" grpId="0"/>
      <p:bldP spid="33" grpId="0"/>
      <p:bldP spid="34" grpId="0"/>
      <p:bldP spid="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1"/>
          <p:cNvSpPr txBox="1">
            <a:spLocks noChangeArrowheads="1"/>
          </p:cNvSpPr>
          <p:nvPr/>
        </p:nvSpPr>
        <p:spPr bwMode="auto">
          <a:xfrm>
            <a:off x="546887" y="122445"/>
            <a:ext cx="5334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dirty="0">
                <a:solidFill>
                  <a:srgbClr val="C00000"/>
                </a:solidFill>
                <a:latin typeface="Times New Roman" panose="02020603050405020304" pitchFamily="18" charset="0"/>
                <a:cs typeface="Times New Roman" panose="02020603050405020304" pitchFamily="18" charset="0"/>
              </a:rPr>
              <a:t>Điền số thích hợp vào ô vuông:</a:t>
            </a:r>
          </a:p>
        </p:txBody>
      </p:sp>
      <p:graphicFrame>
        <p:nvGraphicFramePr>
          <p:cNvPr id="5" name="Object 14"/>
          <p:cNvGraphicFramePr>
            <a:graphicFrameLocks noChangeAspect="1"/>
          </p:cNvGraphicFramePr>
          <p:nvPr>
            <p:extLst>
              <p:ext uri="{D42A27DB-BD31-4B8C-83A1-F6EECF244321}">
                <p14:modId xmlns:p14="http://schemas.microsoft.com/office/powerpoint/2010/main" val="2747927190"/>
              </p:ext>
            </p:extLst>
          </p:nvPr>
        </p:nvGraphicFramePr>
        <p:xfrm>
          <a:off x="1210972" y="1141712"/>
          <a:ext cx="6600825" cy="1165225"/>
        </p:xfrm>
        <a:graphic>
          <a:graphicData uri="http://schemas.openxmlformats.org/presentationml/2006/ole">
            <mc:AlternateContent xmlns:mc="http://schemas.openxmlformats.org/markup-compatibility/2006">
              <mc:Choice xmlns:v="urn:schemas-microsoft-com:vml" Requires="v">
                <p:oleObj spid="_x0000_s3088" name="Equation" r:id="rId3" imgW="1739880" imgH="431640" progId="Equation.DSMT4">
                  <p:embed/>
                </p:oleObj>
              </mc:Choice>
              <mc:Fallback>
                <p:oleObj name="Equation" r:id="rId3" imgW="1739880" imgH="431640" progId="Equation.DSMT4">
                  <p:embed/>
                  <p:pic>
                    <p:nvPicPr>
                      <p:cNvPr id="6" name="Object 14"/>
                      <p:cNvPicPr>
                        <a:picLocks noChangeAspect="1" noChangeArrowheads="1"/>
                      </p:cNvPicPr>
                      <p:nvPr/>
                    </p:nvPicPr>
                    <p:blipFill>
                      <a:blip r:embed="rId4"/>
                      <a:srcRect/>
                      <a:stretch>
                        <a:fillRect/>
                      </a:stretch>
                    </p:blipFill>
                    <p:spPr bwMode="auto">
                      <a:xfrm>
                        <a:off x="1210972" y="1141712"/>
                        <a:ext cx="6600825" cy="1165225"/>
                      </a:xfrm>
                      <a:prstGeom prst="rect">
                        <a:avLst/>
                      </a:prstGeom>
                      <a:noFill/>
                      <a:ln>
                        <a:noFill/>
                      </a:ln>
                    </p:spPr>
                  </p:pic>
                </p:oleObj>
              </mc:Fallback>
            </mc:AlternateContent>
          </a:graphicData>
        </a:graphic>
      </p:graphicFrame>
      <p:sp>
        <p:nvSpPr>
          <p:cNvPr id="6" name="Rectangle 5"/>
          <p:cNvSpPr/>
          <p:nvPr/>
        </p:nvSpPr>
        <p:spPr>
          <a:xfrm>
            <a:off x="2237794" y="1089933"/>
            <a:ext cx="614629" cy="5576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372441" y="1078367"/>
            <a:ext cx="614629" cy="5576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880887" y="1899830"/>
            <a:ext cx="614629" cy="5576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602149" y="1089933"/>
            <a:ext cx="614629" cy="5576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031863" y="1896972"/>
            <a:ext cx="614629" cy="5576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51"/>
          <p:cNvSpPr txBox="1">
            <a:spLocks noChangeArrowheads="1"/>
          </p:cNvSpPr>
          <p:nvPr/>
        </p:nvSpPr>
        <p:spPr bwMode="auto">
          <a:xfrm>
            <a:off x="838623" y="3062197"/>
            <a:ext cx="90281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000" dirty="0" smtClean="0">
                <a:latin typeface="Times New Roman" panose="02020603050405020304" pitchFamily="18" charset="0"/>
                <a:cs typeface="Times New Roman" panose="02020603050405020304" pitchFamily="18" charset="0"/>
              </a:rPr>
              <a:t>Lưu ý: các phân số có tử và mẫu bằng nhau thì phân số đó bằng 1</a:t>
            </a:r>
            <a:endParaRPr lang="en-US" altLang="en-US" sz="20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6997466" y="1833254"/>
            <a:ext cx="896983" cy="646331"/>
          </a:xfrm>
          <a:prstGeom prst="rect">
            <a:avLst/>
          </a:prstGeom>
          <a:noFill/>
        </p:spPr>
        <p:txBody>
          <a:bodyPr wrap="square" rtlCol="0">
            <a:spAutoFit/>
          </a:bodyPr>
          <a:lstStyle/>
          <a:p>
            <a:r>
              <a:rPr lang="en-US" sz="3600" dirty="0" smtClean="0">
                <a:solidFill>
                  <a:srgbClr val="FF0000"/>
                </a:solidFill>
              </a:rPr>
              <a:t>-9</a:t>
            </a:r>
            <a:endParaRPr lang="en-US" sz="3600" dirty="0">
              <a:solidFill>
                <a:srgbClr val="FF0000"/>
              </a:solidFill>
            </a:endParaRPr>
          </a:p>
        </p:txBody>
      </p:sp>
      <p:sp>
        <p:nvSpPr>
          <p:cNvPr id="14" name="TextBox 13"/>
          <p:cNvSpPr txBox="1"/>
          <p:nvPr/>
        </p:nvSpPr>
        <p:spPr>
          <a:xfrm>
            <a:off x="2237794" y="1045585"/>
            <a:ext cx="896983" cy="646331"/>
          </a:xfrm>
          <a:prstGeom prst="rect">
            <a:avLst/>
          </a:prstGeom>
          <a:noFill/>
        </p:spPr>
        <p:txBody>
          <a:bodyPr wrap="square" rtlCol="0">
            <a:spAutoFit/>
          </a:bodyPr>
          <a:lstStyle/>
          <a:p>
            <a:r>
              <a:rPr lang="en-US" sz="3600" dirty="0" smtClean="0">
                <a:solidFill>
                  <a:srgbClr val="FF0000"/>
                </a:solidFill>
              </a:rPr>
              <a:t>-2</a:t>
            </a:r>
            <a:endParaRPr lang="en-US" sz="3600" dirty="0">
              <a:solidFill>
                <a:srgbClr val="FF0000"/>
              </a:solidFill>
            </a:endParaRPr>
          </a:p>
        </p:txBody>
      </p:sp>
      <p:sp>
        <p:nvSpPr>
          <p:cNvPr id="15" name="TextBox 14"/>
          <p:cNvSpPr txBox="1"/>
          <p:nvPr/>
        </p:nvSpPr>
        <p:spPr>
          <a:xfrm>
            <a:off x="3430753" y="1045585"/>
            <a:ext cx="896983" cy="646331"/>
          </a:xfrm>
          <a:prstGeom prst="rect">
            <a:avLst/>
          </a:prstGeom>
          <a:noFill/>
        </p:spPr>
        <p:txBody>
          <a:bodyPr wrap="square" rtlCol="0">
            <a:spAutoFit/>
          </a:bodyPr>
          <a:lstStyle/>
          <a:p>
            <a:r>
              <a:rPr lang="en-US" sz="3600" dirty="0" smtClean="0">
                <a:solidFill>
                  <a:srgbClr val="FF0000"/>
                </a:solidFill>
              </a:rPr>
              <a:t>3</a:t>
            </a:r>
            <a:endParaRPr lang="en-US" sz="3600" dirty="0">
              <a:solidFill>
                <a:srgbClr val="FF0000"/>
              </a:solidFill>
            </a:endParaRPr>
          </a:p>
        </p:txBody>
      </p:sp>
      <p:sp>
        <p:nvSpPr>
          <p:cNvPr id="16" name="TextBox 15"/>
          <p:cNvSpPr txBox="1"/>
          <p:nvPr/>
        </p:nvSpPr>
        <p:spPr>
          <a:xfrm>
            <a:off x="4602149" y="1078367"/>
            <a:ext cx="896983" cy="646331"/>
          </a:xfrm>
          <a:prstGeom prst="rect">
            <a:avLst/>
          </a:prstGeom>
          <a:noFill/>
        </p:spPr>
        <p:txBody>
          <a:bodyPr wrap="square" rtlCol="0">
            <a:spAutoFit/>
          </a:bodyPr>
          <a:lstStyle/>
          <a:p>
            <a:r>
              <a:rPr lang="en-US" sz="3600" dirty="0" smtClean="0">
                <a:solidFill>
                  <a:srgbClr val="FF0000"/>
                </a:solidFill>
              </a:rPr>
              <a:t>-5</a:t>
            </a:r>
            <a:endParaRPr lang="en-US" sz="3600" dirty="0">
              <a:solidFill>
                <a:srgbClr val="FF0000"/>
              </a:solidFill>
            </a:endParaRPr>
          </a:p>
        </p:txBody>
      </p:sp>
      <p:sp>
        <p:nvSpPr>
          <p:cNvPr id="17" name="TextBox 16"/>
          <p:cNvSpPr txBox="1"/>
          <p:nvPr/>
        </p:nvSpPr>
        <p:spPr>
          <a:xfrm>
            <a:off x="5969575" y="1896972"/>
            <a:ext cx="896983" cy="646331"/>
          </a:xfrm>
          <a:prstGeom prst="rect">
            <a:avLst/>
          </a:prstGeom>
          <a:noFill/>
        </p:spPr>
        <p:txBody>
          <a:bodyPr wrap="square" rtlCol="0">
            <a:spAutoFit/>
          </a:bodyPr>
          <a:lstStyle/>
          <a:p>
            <a:r>
              <a:rPr lang="en-US" sz="3600" dirty="0" smtClean="0">
                <a:solidFill>
                  <a:srgbClr val="FF0000"/>
                </a:solidFill>
              </a:rPr>
              <a:t>7</a:t>
            </a:r>
            <a:endParaRPr lang="en-US" sz="3600" dirty="0">
              <a:solidFill>
                <a:srgbClr val="FF0000"/>
              </a:solidFill>
            </a:endParaRPr>
          </a:p>
        </p:txBody>
      </p:sp>
    </p:spTree>
    <p:extLst>
      <p:ext uri="{BB962C8B-B14F-4D97-AF65-F5344CB8AC3E}">
        <p14:creationId xmlns:p14="http://schemas.microsoft.com/office/powerpoint/2010/main" val="3731922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down)">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arn(inVertical)">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8884" y="213275"/>
            <a:ext cx="9084058" cy="584775"/>
          </a:xfrm>
          <a:prstGeom prst="rect">
            <a:avLst/>
          </a:prstGeom>
          <a:noFill/>
        </p:spPr>
        <p:txBody>
          <a:bodyPr wrap="square" rtlCol="0">
            <a:spAutoFit/>
          </a:bodyPr>
          <a:lstStyle/>
          <a:p>
            <a:pPr algn="ctr"/>
            <a:r>
              <a:rPr lang="en-US" sz="3200" u="sng" dirty="0" smtClean="0">
                <a:solidFill>
                  <a:schemeClr val="accent1">
                    <a:lumMod val="50000"/>
                  </a:schemeClr>
                </a:solidFill>
                <a:latin typeface="Arial" panose="020B0604020202020204" pitchFamily="34" charset="0"/>
                <a:cs typeface="Arial" panose="020B0604020202020204" pitchFamily="34" charset="0"/>
              </a:rPr>
              <a:t>Bài 4: RÚT GỌN PHÂN SỐ</a:t>
            </a:r>
            <a:endParaRPr lang="en-US" sz="3200" u="sng" dirty="0">
              <a:solidFill>
                <a:schemeClr val="accent1">
                  <a:lumMod val="50000"/>
                </a:schemeClr>
              </a:solidFill>
              <a:latin typeface="Arial" panose="020B0604020202020204" pitchFamily="34" charset="0"/>
              <a:cs typeface="Arial" panose="020B0604020202020204" pitchFamily="34" charset="0"/>
            </a:endParaRPr>
          </a:p>
        </p:txBody>
      </p:sp>
      <p:sp>
        <p:nvSpPr>
          <p:cNvPr id="3" name="TextBox 2"/>
          <p:cNvSpPr txBox="1">
            <a:spLocks noChangeArrowheads="1"/>
          </p:cNvSpPr>
          <p:nvPr/>
        </p:nvSpPr>
        <p:spPr bwMode="auto">
          <a:xfrm>
            <a:off x="397869" y="930780"/>
            <a:ext cx="89868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400" dirty="0">
                <a:solidFill>
                  <a:srgbClr val="FF0000"/>
                </a:solidFill>
                <a:latin typeface="Arial" panose="020B0604020202020204" pitchFamily="34" charset="0"/>
              </a:rPr>
              <a:t>Các em hãy xem video này (có thể dừng lại để làm các bài tập ?)</a:t>
            </a:r>
          </a:p>
        </p:txBody>
      </p:sp>
      <p:pic>
        <p:nvPicPr>
          <p:cNvPr id="4" name="Ft3fHCrQLG4"/>
          <p:cNvPicPr>
            <a:picLocks noRot="1" noChangeAspect="1"/>
          </p:cNvPicPr>
          <p:nvPr>
            <a:videoFile r:link="rId1"/>
          </p:nvPr>
        </p:nvPicPr>
        <p:blipFill>
          <a:blip r:embed="rId3"/>
          <a:stretch>
            <a:fillRect/>
          </a:stretch>
        </p:blipFill>
        <p:spPr>
          <a:xfrm>
            <a:off x="1358781" y="1636251"/>
            <a:ext cx="8374879" cy="4710870"/>
          </a:xfrm>
          <a:prstGeom prst="rect">
            <a:avLst/>
          </a:prstGeom>
        </p:spPr>
      </p:pic>
    </p:spTree>
    <p:extLst>
      <p:ext uri="{BB962C8B-B14F-4D97-AF65-F5344CB8AC3E}">
        <p14:creationId xmlns:p14="http://schemas.microsoft.com/office/powerpoint/2010/main" val="502620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62" name="Group 6"/>
          <p:cNvGrpSpPr>
            <a:grpSpLocks/>
          </p:cNvGrpSpPr>
          <p:nvPr/>
        </p:nvGrpSpPr>
        <p:grpSpPr bwMode="auto">
          <a:xfrm>
            <a:off x="2600325" y="2392364"/>
            <a:ext cx="731838" cy="993775"/>
            <a:chOff x="1675" y="1697"/>
            <a:chExt cx="461" cy="626"/>
          </a:xfrm>
        </p:grpSpPr>
        <p:sp>
          <p:nvSpPr>
            <p:cNvPr id="45063" name="Rectangle 7"/>
            <p:cNvSpPr>
              <a:spLocks noChangeArrowheads="1"/>
            </p:cNvSpPr>
            <p:nvPr/>
          </p:nvSpPr>
          <p:spPr bwMode="auto">
            <a:xfrm>
              <a:off x="1706" y="1697"/>
              <a:ext cx="40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sz="3300" b="1">
                  <a:solidFill>
                    <a:srgbClr val="0000FF"/>
                  </a:solidFill>
                  <a:effectLst>
                    <a:outerShdw blurRad="38100" dist="38100" dir="2700000" algn="tl">
                      <a:srgbClr val="C0C0C0"/>
                    </a:outerShdw>
                  </a:effectLst>
                  <a:latin typeface="VNI-Times" pitchFamily="2" charset="0"/>
                  <a:cs typeface="Arial" charset="0"/>
                </a:rPr>
                <a:t>22</a:t>
              </a:r>
            </a:p>
          </p:txBody>
        </p:sp>
        <p:sp>
          <p:nvSpPr>
            <p:cNvPr id="45064" name="Rectangle 8"/>
            <p:cNvSpPr>
              <a:spLocks noChangeArrowheads="1"/>
            </p:cNvSpPr>
            <p:nvPr/>
          </p:nvSpPr>
          <p:spPr bwMode="auto">
            <a:xfrm>
              <a:off x="1719" y="2061"/>
              <a:ext cx="40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sz="3300" b="1">
                  <a:solidFill>
                    <a:srgbClr val="0000FF"/>
                  </a:solidFill>
                  <a:effectLst>
                    <a:outerShdw blurRad="38100" dist="38100" dir="2700000" algn="tl">
                      <a:srgbClr val="C0C0C0"/>
                    </a:outerShdw>
                  </a:effectLst>
                  <a:latin typeface="VNI-Times" pitchFamily="2" charset="0"/>
                  <a:cs typeface="Arial" charset="0"/>
                </a:rPr>
                <a:t>55</a:t>
              </a:r>
            </a:p>
          </p:txBody>
        </p:sp>
        <p:sp>
          <p:nvSpPr>
            <p:cNvPr id="6209" name="Line 9"/>
            <p:cNvSpPr>
              <a:spLocks noChangeShapeType="1"/>
            </p:cNvSpPr>
            <p:nvPr/>
          </p:nvSpPr>
          <p:spPr bwMode="auto">
            <a:xfrm>
              <a:off x="1675" y="2029"/>
              <a:ext cx="46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5066" name="Text Box 10"/>
          <p:cNvSpPr txBox="1">
            <a:spLocks noChangeArrowheads="1"/>
          </p:cNvSpPr>
          <p:nvPr/>
        </p:nvSpPr>
        <p:spPr bwMode="auto">
          <a:xfrm>
            <a:off x="1941513" y="2552701"/>
            <a:ext cx="609600" cy="59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3300" b="1" dirty="0">
                <a:solidFill>
                  <a:srgbClr val="0000FF"/>
                </a:solidFill>
                <a:effectLst>
                  <a:outerShdw blurRad="38100" dist="38100" dir="2700000" algn="tl">
                    <a:srgbClr val="C0C0C0"/>
                  </a:outerShdw>
                </a:effectLst>
                <a:latin typeface="VNI-Times" pitchFamily="2" charset="0"/>
                <a:cs typeface="Arial" charset="0"/>
              </a:rPr>
              <a:t>a/</a:t>
            </a:r>
          </a:p>
        </p:txBody>
      </p:sp>
      <p:grpSp>
        <p:nvGrpSpPr>
          <p:cNvPr id="45067" name="Group 11"/>
          <p:cNvGrpSpPr>
            <a:grpSpLocks/>
          </p:cNvGrpSpPr>
          <p:nvPr/>
        </p:nvGrpSpPr>
        <p:grpSpPr bwMode="auto">
          <a:xfrm>
            <a:off x="2493964" y="3535364"/>
            <a:ext cx="731837" cy="993775"/>
            <a:chOff x="1675" y="1697"/>
            <a:chExt cx="461" cy="626"/>
          </a:xfrm>
        </p:grpSpPr>
        <p:sp>
          <p:nvSpPr>
            <p:cNvPr id="45068" name="Rectangle 12"/>
            <p:cNvSpPr>
              <a:spLocks noChangeArrowheads="1"/>
            </p:cNvSpPr>
            <p:nvPr/>
          </p:nvSpPr>
          <p:spPr bwMode="auto">
            <a:xfrm>
              <a:off x="1706" y="1697"/>
              <a:ext cx="40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sz="3300" b="1">
                  <a:solidFill>
                    <a:srgbClr val="0000FF"/>
                  </a:solidFill>
                  <a:effectLst>
                    <a:outerShdw blurRad="38100" dist="38100" dir="2700000" algn="tl">
                      <a:srgbClr val="C0C0C0"/>
                    </a:outerShdw>
                  </a:effectLst>
                  <a:latin typeface="VNI-Times" pitchFamily="2" charset="0"/>
                  <a:cs typeface="Arial" charset="0"/>
                </a:rPr>
                <a:t>-63</a:t>
              </a:r>
            </a:p>
          </p:txBody>
        </p:sp>
        <p:sp>
          <p:nvSpPr>
            <p:cNvPr id="45069" name="Rectangle 13"/>
            <p:cNvSpPr>
              <a:spLocks noChangeArrowheads="1"/>
            </p:cNvSpPr>
            <p:nvPr/>
          </p:nvSpPr>
          <p:spPr bwMode="auto">
            <a:xfrm>
              <a:off x="1719" y="2061"/>
              <a:ext cx="40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sz="3300" b="1" dirty="0">
                  <a:solidFill>
                    <a:srgbClr val="0000FF"/>
                  </a:solidFill>
                  <a:effectLst>
                    <a:outerShdw blurRad="38100" dist="38100" dir="2700000" algn="tl">
                      <a:srgbClr val="C0C0C0"/>
                    </a:outerShdw>
                  </a:effectLst>
                  <a:latin typeface="VNI-Times" pitchFamily="2" charset="0"/>
                  <a:cs typeface="Arial" charset="0"/>
                </a:rPr>
                <a:t>81</a:t>
              </a:r>
            </a:p>
          </p:txBody>
        </p:sp>
        <p:sp>
          <p:nvSpPr>
            <p:cNvPr id="6206" name="Line 14"/>
            <p:cNvSpPr>
              <a:spLocks noChangeShapeType="1"/>
            </p:cNvSpPr>
            <p:nvPr/>
          </p:nvSpPr>
          <p:spPr bwMode="auto">
            <a:xfrm>
              <a:off x="1675" y="2029"/>
              <a:ext cx="46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5071" name="Text Box 15"/>
          <p:cNvSpPr txBox="1">
            <a:spLocks noChangeArrowheads="1"/>
          </p:cNvSpPr>
          <p:nvPr/>
        </p:nvSpPr>
        <p:spPr bwMode="auto">
          <a:xfrm>
            <a:off x="1938338" y="3709988"/>
            <a:ext cx="609600" cy="59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3300" b="1">
                <a:solidFill>
                  <a:srgbClr val="0000FF"/>
                </a:solidFill>
                <a:effectLst>
                  <a:outerShdw blurRad="38100" dist="38100" dir="2700000" algn="tl">
                    <a:srgbClr val="C0C0C0"/>
                  </a:outerShdw>
                </a:effectLst>
                <a:latin typeface="VNI-Times" pitchFamily="2" charset="0"/>
                <a:cs typeface="Arial" charset="0"/>
              </a:rPr>
              <a:t>b/</a:t>
            </a:r>
          </a:p>
        </p:txBody>
      </p:sp>
      <p:grpSp>
        <p:nvGrpSpPr>
          <p:cNvPr id="45072" name="Group 16"/>
          <p:cNvGrpSpPr>
            <a:grpSpLocks/>
          </p:cNvGrpSpPr>
          <p:nvPr/>
        </p:nvGrpSpPr>
        <p:grpSpPr bwMode="auto">
          <a:xfrm>
            <a:off x="2497139" y="4568826"/>
            <a:ext cx="731837" cy="993775"/>
            <a:chOff x="1675" y="1697"/>
            <a:chExt cx="461" cy="626"/>
          </a:xfrm>
        </p:grpSpPr>
        <p:sp>
          <p:nvSpPr>
            <p:cNvPr id="45073" name="Rectangle 17"/>
            <p:cNvSpPr>
              <a:spLocks noChangeArrowheads="1"/>
            </p:cNvSpPr>
            <p:nvPr/>
          </p:nvSpPr>
          <p:spPr bwMode="auto">
            <a:xfrm>
              <a:off x="1706" y="1697"/>
              <a:ext cx="40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sz="3300" b="1">
                  <a:solidFill>
                    <a:srgbClr val="0000FF"/>
                  </a:solidFill>
                  <a:effectLst>
                    <a:outerShdw blurRad="38100" dist="38100" dir="2700000" algn="tl">
                      <a:srgbClr val="C0C0C0"/>
                    </a:outerShdw>
                  </a:effectLst>
                  <a:latin typeface="VNI-Times" pitchFamily="2" charset="0"/>
                  <a:cs typeface="Arial" charset="0"/>
                </a:rPr>
                <a:t>20</a:t>
              </a:r>
            </a:p>
          </p:txBody>
        </p:sp>
        <p:sp>
          <p:nvSpPr>
            <p:cNvPr id="45074" name="Rectangle 18"/>
            <p:cNvSpPr>
              <a:spLocks noChangeArrowheads="1"/>
            </p:cNvSpPr>
            <p:nvPr/>
          </p:nvSpPr>
          <p:spPr bwMode="auto">
            <a:xfrm>
              <a:off x="1719" y="2061"/>
              <a:ext cx="40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sz="3300" b="1">
                  <a:solidFill>
                    <a:srgbClr val="0000FF"/>
                  </a:solidFill>
                  <a:effectLst>
                    <a:outerShdw blurRad="38100" dist="38100" dir="2700000" algn="tl">
                      <a:srgbClr val="C0C0C0"/>
                    </a:outerShdw>
                  </a:effectLst>
                  <a:latin typeface="VNI-Times" pitchFamily="2" charset="0"/>
                  <a:cs typeface="Arial" charset="0"/>
                </a:rPr>
                <a:t>-140</a:t>
              </a:r>
            </a:p>
          </p:txBody>
        </p:sp>
        <p:sp>
          <p:nvSpPr>
            <p:cNvPr id="6203" name="Line 19"/>
            <p:cNvSpPr>
              <a:spLocks noChangeShapeType="1"/>
            </p:cNvSpPr>
            <p:nvPr/>
          </p:nvSpPr>
          <p:spPr bwMode="auto">
            <a:xfrm>
              <a:off x="1675" y="2029"/>
              <a:ext cx="46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5076" name="Text Box 20"/>
          <p:cNvSpPr txBox="1">
            <a:spLocks noChangeArrowheads="1"/>
          </p:cNvSpPr>
          <p:nvPr/>
        </p:nvSpPr>
        <p:spPr bwMode="auto">
          <a:xfrm>
            <a:off x="1949450" y="4703763"/>
            <a:ext cx="609600" cy="59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3300" b="1">
                <a:solidFill>
                  <a:srgbClr val="0000FF"/>
                </a:solidFill>
                <a:effectLst>
                  <a:outerShdw blurRad="38100" dist="38100" dir="2700000" algn="tl">
                    <a:srgbClr val="C0C0C0"/>
                  </a:outerShdw>
                </a:effectLst>
                <a:latin typeface="VNI-Times" pitchFamily="2" charset="0"/>
                <a:cs typeface="Arial" charset="0"/>
              </a:rPr>
              <a:t>c/</a:t>
            </a:r>
          </a:p>
        </p:txBody>
      </p:sp>
      <p:sp>
        <p:nvSpPr>
          <p:cNvPr id="45082" name="Rectangle 26"/>
          <p:cNvSpPr>
            <a:spLocks noChangeArrowheads="1"/>
          </p:cNvSpPr>
          <p:nvPr/>
        </p:nvSpPr>
        <p:spPr bwMode="auto">
          <a:xfrm>
            <a:off x="3302001" y="2643189"/>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sz="3300" b="1">
                <a:solidFill>
                  <a:srgbClr val="0000FF"/>
                </a:solidFill>
                <a:effectLst>
                  <a:outerShdw blurRad="38100" dist="38100" dir="2700000" algn="tl">
                    <a:srgbClr val="C0C0C0"/>
                  </a:outerShdw>
                </a:effectLst>
                <a:latin typeface="VNI-Times" pitchFamily="2" charset="0"/>
                <a:cs typeface="Arial" charset="0"/>
              </a:rPr>
              <a:t>=</a:t>
            </a:r>
          </a:p>
        </p:txBody>
      </p:sp>
      <p:sp>
        <p:nvSpPr>
          <p:cNvPr id="45083" name="Rectangle 27"/>
          <p:cNvSpPr>
            <a:spLocks noChangeArrowheads="1"/>
          </p:cNvSpPr>
          <p:nvPr/>
        </p:nvSpPr>
        <p:spPr bwMode="auto">
          <a:xfrm>
            <a:off x="4349751" y="2435226"/>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har char="•"/>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FontTx/>
              <a:buNone/>
            </a:pPr>
            <a:r>
              <a:rPr lang="en-US" altLang="en-US" sz="3300" b="1">
                <a:solidFill>
                  <a:srgbClr val="0000FF"/>
                </a:solidFill>
                <a:latin typeface="VNI-Times" pitchFamily="2" charset="0"/>
              </a:rPr>
              <a:t>22 : 11</a:t>
            </a:r>
          </a:p>
        </p:txBody>
      </p:sp>
      <p:sp>
        <p:nvSpPr>
          <p:cNvPr id="45084" name="Rectangle 28"/>
          <p:cNvSpPr>
            <a:spLocks noChangeArrowheads="1"/>
          </p:cNvSpPr>
          <p:nvPr/>
        </p:nvSpPr>
        <p:spPr bwMode="auto">
          <a:xfrm>
            <a:off x="4370389" y="3013076"/>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har char="•"/>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FontTx/>
              <a:buNone/>
            </a:pPr>
            <a:r>
              <a:rPr lang="en-US" altLang="en-US" sz="3300" b="1">
                <a:solidFill>
                  <a:srgbClr val="0000FF"/>
                </a:solidFill>
                <a:latin typeface="VNI-Times" pitchFamily="2" charset="0"/>
              </a:rPr>
              <a:t>55 : 11</a:t>
            </a:r>
          </a:p>
        </p:txBody>
      </p:sp>
      <p:sp>
        <p:nvSpPr>
          <p:cNvPr id="45085" name="Line 29"/>
          <p:cNvSpPr>
            <a:spLocks noChangeShapeType="1"/>
          </p:cNvSpPr>
          <p:nvPr/>
        </p:nvSpPr>
        <p:spPr bwMode="auto">
          <a:xfrm>
            <a:off x="4057650" y="2940050"/>
            <a:ext cx="11890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86" name="Rectangle 30"/>
          <p:cNvSpPr>
            <a:spLocks noChangeArrowheads="1"/>
          </p:cNvSpPr>
          <p:nvPr/>
        </p:nvSpPr>
        <p:spPr bwMode="auto">
          <a:xfrm>
            <a:off x="5794376" y="2400301"/>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har char="•"/>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FontTx/>
              <a:buNone/>
            </a:pPr>
            <a:r>
              <a:rPr lang="en-US" altLang="en-US" sz="3300" b="1">
                <a:solidFill>
                  <a:srgbClr val="0000FF"/>
                </a:solidFill>
                <a:latin typeface="VNI-Times" pitchFamily="2" charset="0"/>
              </a:rPr>
              <a:t>2</a:t>
            </a:r>
          </a:p>
        </p:txBody>
      </p:sp>
      <p:sp>
        <p:nvSpPr>
          <p:cNvPr id="45087" name="Rectangle 31"/>
          <p:cNvSpPr>
            <a:spLocks noChangeArrowheads="1"/>
          </p:cNvSpPr>
          <p:nvPr/>
        </p:nvSpPr>
        <p:spPr bwMode="auto">
          <a:xfrm>
            <a:off x="5815014" y="2978151"/>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har char="•"/>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FontTx/>
              <a:buNone/>
            </a:pPr>
            <a:r>
              <a:rPr lang="en-US" altLang="en-US" sz="3300" b="1">
                <a:solidFill>
                  <a:srgbClr val="0000FF"/>
                </a:solidFill>
                <a:latin typeface="VNI-Times" pitchFamily="2" charset="0"/>
              </a:rPr>
              <a:t>5</a:t>
            </a:r>
          </a:p>
        </p:txBody>
      </p:sp>
      <p:sp>
        <p:nvSpPr>
          <p:cNvPr id="45088" name="Line 32"/>
          <p:cNvSpPr>
            <a:spLocks noChangeShapeType="1"/>
          </p:cNvSpPr>
          <p:nvPr/>
        </p:nvSpPr>
        <p:spPr bwMode="auto">
          <a:xfrm>
            <a:off x="5745164" y="2927350"/>
            <a:ext cx="73183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89" name="Rectangle 33"/>
          <p:cNvSpPr>
            <a:spLocks noChangeArrowheads="1"/>
          </p:cNvSpPr>
          <p:nvPr/>
        </p:nvSpPr>
        <p:spPr bwMode="auto">
          <a:xfrm>
            <a:off x="5222876" y="2649539"/>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sz="3300" b="1">
                <a:solidFill>
                  <a:srgbClr val="0000FF"/>
                </a:solidFill>
                <a:effectLst>
                  <a:outerShdw blurRad="38100" dist="38100" dir="2700000" algn="tl">
                    <a:srgbClr val="C0C0C0"/>
                  </a:outerShdw>
                </a:effectLst>
                <a:latin typeface="VNI-Times" pitchFamily="2" charset="0"/>
                <a:cs typeface="Arial" charset="0"/>
              </a:rPr>
              <a:t>=</a:t>
            </a:r>
          </a:p>
        </p:txBody>
      </p:sp>
      <p:sp>
        <p:nvSpPr>
          <p:cNvPr id="45090" name="Rectangle 34"/>
          <p:cNvSpPr>
            <a:spLocks noChangeArrowheads="1"/>
          </p:cNvSpPr>
          <p:nvPr/>
        </p:nvSpPr>
        <p:spPr bwMode="auto">
          <a:xfrm>
            <a:off x="3241676" y="3786189"/>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sz="3300" b="1">
                <a:solidFill>
                  <a:srgbClr val="0000FF"/>
                </a:solidFill>
                <a:effectLst>
                  <a:outerShdw blurRad="38100" dist="38100" dir="2700000" algn="tl">
                    <a:srgbClr val="C0C0C0"/>
                  </a:outerShdw>
                </a:effectLst>
                <a:latin typeface="VNI-Times" pitchFamily="2" charset="0"/>
                <a:cs typeface="Arial" charset="0"/>
              </a:rPr>
              <a:t>=</a:t>
            </a:r>
          </a:p>
        </p:txBody>
      </p:sp>
      <p:sp>
        <p:nvSpPr>
          <p:cNvPr id="45091" name="Rectangle 35"/>
          <p:cNvSpPr>
            <a:spLocks noChangeArrowheads="1"/>
          </p:cNvSpPr>
          <p:nvPr/>
        </p:nvSpPr>
        <p:spPr bwMode="auto">
          <a:xfrm>
            <a:off x="4100514" y="3578226"/>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har char="•"/>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FontTx/>
              <a:buNone/>
            </a:pPr>
            <a:r>
              <a:rPr lang="en-US" altLang="en-US" sz="3300" b="1">
                <a:solidFill>
                  <a:srgbClr val="0000FF"/>
                </a:solidFill>
                <a:latin typeface="VNI-Times" pitchFamily="2" charset="0"/>
              </a:rPr>
              <a:t>-63 : 9</a:t>
            </a:r>
          </a:p>
        </p:txBody>
      </p:sp>
      <p:sp>
        <p:nvSpPr>
          <p:cNvPr id="45092" name="Rectangle 36"/>
          <p:cNvSpPr>
            <a:spLocks noChangeArrowheads="1"/>
          </p:cNvSpPr>
          <p:nvPr/>
        </p:nvSpPr>
        <p:spPr bwMode="auto">
          <a:xfrm>
            <a:off x="4121151" y="4156076"/>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har char="•"/>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FontTx/>
              <a:buNone/>
            </a:pPr>
            <a:r>
              <a:rPr lang="en-US" altLang="en-US" sz="3300" b="1">
                <a:solidFill>
                  <a:srgbClr val="0000FF"/>
                </a:solidFill>
                <a:latin typeface="VNI-Times" pitchFamily="2" charset="0"/>
              </a:rPr>
              <a:t>81 : 9</a:t>
            </a:r>
          </a:p>
        </p:txBody>
      </p:sp>
      <p:sp>
        <p:nvSpPr>
          <p:cNvPr id="45093" name="Line 37"/>
          <p:cNvSpPr>
            <a:spLocks noChangeShapeType="1"/>
          </p:cNvSpPr>
          <p:nvPr/>
        </p:nvSpPr>
        <p:spPr bwMode="auto">
          <a:xfrm>
            <a:off x="3749675" y="4084638"/>
            <a:ext cx="1371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94" name="Rectangle 38"/>
          <p:cNvSpPr>
            <a:spLocks noChangeArrowheads="1"/>
          </p:cNvSpPr>
          <p:nvPr/>
        </p:nvSpPr>
        <p:spPr bwMode="auto">
          <a:xfrm>
            <a:off x="5794376" y="3543301"/>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har char="•"/>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FontTx/>
              <a:buNone/>
            </a:pPr>
            <a:r>
              <a:rPr lang="en-US" altLang="en-US" sz="3300" b="1">
                <a:solidFill>
                  <a:srgbClr val="0000FF"/>
                </a:solidFill>
                <a:latin typeface="VNI-Times" pitchFamily="2" charset="0"/>
              </a:rPr>
              <a:t>-7</a:t>
            </a:r>
          </a:p>
        </p:txBody>
      </p:sp>
      <p:sp>
        <p:nvSpPr>
          <p:cNvPr id="45095" name="Rectangle 39"/>
          <p:cNvSpPr>
            <a:spLocks noChangeArrowheads="1"/>
          </p:cNvSpPr>
          <p:nvPr/>
        </p:nvSpPr>
        <p:spPr bwMode="auto">
          <a:xfrm>
            <a:off x="5815014" y="4121151"/>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har char="•"/>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FontTx/>
              <a:buNone/>
            </a:pPr>
            <a:r>
              <a:rPr lang="en-US" altLang="en-US" sz="3300" b="1">
                <a:solidFill>
                  <a:srgbClr val="0000FF"/>
                </a:solidFill>
                <a:latin typeface="VNI-Times" pitchFamily="2" charset="0"/>
              </a:rPr>
              <a:t>9</a:t>
            </a:r>
          </a:p>
        </p:txBody>
      </p:sp>
      <p:sp>
        <p:nvSpPr>
          <p:cNvPr id="45096" name="Line 40"/>
          <p:cNvSpPr>
            <a:spLocks noChangeShapeType="1"/>
          </p:cNvSpPr>
          <p:nvPr/>
        </p:nvSpPr>
        <p:spPr bwMode="auto">
          <a:xfrm>
            <a:off x="5745164" y="4070350"/>
            <a:ext cx="73183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97" name="Rectangle 41"/>
          <p:cNvSpPr>
            <a:spLocks noChangeArrowheads="1"/>
          </p:cNvSpPr>
          <p:nvPr/>
        </p:nvSpPr>
        <p:spPr bwMode="auto">
          <a:xfrm>
            <a:off x="5091114" y="3792539"/>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sz="3300" b="1">
                <a:solidFill>
                  <a:srgbClr val="0000FF"/>
                </a:solidFill>
                <a:effectLst>
                  <a:outerShdw blurRad="38100" dist="38100" dir="2700000" algn="tl">
                    <a:srgbClr val="C0C0C0"/>
                  </a:outerShdw>
                </a:effectLst>
                <a:latin typeface="VNI-Times" pitchFamily="2" charset="0"/>
                <a:cs typeface="Arial" charset="0"/>
              </a:rPr>
              <a:t>=</a:t>
            </a:r>
          </a:p>
        </p:txBody>
      </p:sp>
      <p:sp>
        <p:nvSpPr>
          <p:cNvPr id="45098" name="Rectangle 42"/>
          <p:cNvSpPr>
            <a:spLocks noChangeArrowheads="1"/>
          </p:cNvSpPr>
          <p:nvPr/>
        </p:nvSpPr>
        <p:spPr bwMode="auto">
          <a:xfrm>
            <a:off x="3248026" y="4776789"/>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sz="3300" b="1">
                <a:solidFill>
                  <a:srgbClr val="0000FF"/>
                </a:solidFill>
                <a:effectLst>
                  <a:outerShdw blurRad="38100" dist="38100" dir="2700000" algn="tl">
                    <a:srgbClr val="C0C0C0"/>
                  </a:outerShdw>
                </a:effectLst>
                <a:latin typeface="VNI-Times" pitchFamily="2" charset="0"/>
                <a:cs typeface="Arial" charset="0"/>
              </a:rPr>
              <a:t>=</a:t>
            </a:r>
          </a:p>
        </p:txBody>
      </p:sp>
      <p:sp>
        <p:nvSpPr>
          <p:cNvPr id="45099" name="Rectangle 43"/>
          <p:cNvSpPr>
            <a:spLocks noChangeArrowheads="1"/>
          </p:cNvSpPr>
          <p:nvPr/>
        </p:nvSpPr>
        <p:spPr bwMode="auto">
          <a:xfrm>
            <a:off x="5697539" y="4568826"/>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har char="•"/>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FontTx/>
              <a:buNone/>
            </a:pPr>
            <a:r>
              <a:rPr lang="en-US" altLang="en-US" sz="3300" b="1">
                <a:solidFill>
                  <a:srgbClr val="0000FF"/>
                </a:solidFill>
                <a:latin typeface="VNI-Times" pitchFamily="2" charset="0"/>
              </a:rPr>
              <a:t>-20 : 20</a:t>
            </a:r>
          </a:p>
        </p:txBody>
      </p:sp>
      <p:sp>
        <p:nvSpPr>
          <p:cNvPr id="45100" name="Rectangle 44"/>
          <p:cNvSpPr>
            <a:spLocks noChangeArrowheads="1"/>
          </p:cNvSpPr>
          <p:nvPr/>
        </p:nvSpPr>
        <p:spPr bwMode="auto">
          <a:xfrm>
            <a:off x="5718176" y="5146676"/>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har char="•"/>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FontTx/>
              <a:buNone/>
            </a:pPr>
            <a:r>
              <a:rPr lang="en-US" altLang="en-US" sz="3300" b="1">
                <a:solidFill>
                  <a:srgbClr val="0000FF"/>
                </a:solidFill>
                <a:latin typeface="VNI-Times" pitchFamily="2" charset="0"/>
              </a:rPr>
              <a:t>140 : 20</a:t>
            </a:r>
          </a:p>
        </p:txBody>
      </p:sp>
      <p:sp>
        <p:nvSpPr>
          <p:cNvPr id="45101" name="Line 45"/>
          <p:cNvSpPr>
            <a:spLocks noChangeShapeType="1"/>
          </p:cNvSpPr>
          <p:nvPr/>
        </p:nvSpPr>
        <p:spPr bwMode="auto">
          <a:xfrm>
            <a:off x="5360989" y="5075238"/>
            <a:ext cx="1279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02" name="Rectangle 46"/>
          <p:cNvSpPr>
            <a:spLocks noChangeArrowheads="1"/>
          </p:cNvSpPr>
          <p:nvPr/>
        </p:nvSpPr>
        <p:spPr bwMode="auto">
          <a:xfrm>
            <a:off x="7135814" y="4554539"/>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har char="•"/>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FontTx/>
              <a:buNone/>
            </a:pPr>
            <a:r>
              <a:rPr lang="en-US" altLang="en-US" sz="3300" b="1">
                <a:solidFill>
                  <a:srgbClr val="0000FF"/>
                </a:solidFill>
                <a:latin typeface="VNI-Times" pitchFamily="2" charset="0"/>
              </a:rPr>
              <a:t>-1</a:t>
            </a:r>
          </a:p>
        </p:txBody>
      </p:sp>
      <p:sp>
        <p:nvSpPr>
          <p:cNvPr id="45103" name="Rectangle 47"/>
          <p:cNvSpPr>
            <a:spLocks noChangeArrowheads="1"/>
          </p:cNvSpPr>
          <p:nvPr/>
        </p:nvSpPr>
        <p:spPr bwMode="auto">
          <a:xfrm>
            <a:off x="7156451" y="5132389"/>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har char="•"/>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FontTx/>
              <a:buNone/>
            </a:pPr>
            <a:r>
              <a:rPr lang="en-US" altLang="en-US" sz="3300" b="1">
                <a:solidFill>
                  <a:srgbClr val="0000FF"/>
                </a:solidFill>
                <a:latin typeface="VNI-Times" pitchFamily="2" charset="0"/>
              </a:rPr>
              <a:t>7</a:t>
            </a:r>
          </a:p>
        </p:txBody>
      </p:sp>
      <p:sp>
        <p:nvSpPr>
          <p:cNvPr id="45104" name="Line 48"/>
          <p:cNvSpPr>
            <a:spLocks noChangeShapeType="1"/>
          </p:cNvSpPr>
          <p:nvPr/>
        </p:nvSpPr>
        <p:spPr bwMode="auto">
          <a:xfrm>
            <a:off x="7086600" y="5081588"/>
            <a:ext cx="7318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05" name="Rectangle 49"/>
          <p:cNvSpPr>
            <a:spLocks noChangeArrowheads="1"/>
          </p:cNvSpPr>
          <p:nvPr/>
        </p:nvSpPr>
        <p:spPr bwMode="auto">
          <a:xfrm>
            <a:off x="6578601" y="4783139"/>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sz="3300" b="1">
                <a:solidFill>
                  <a:srgbClr val="0000FF"/>
                </a:solidFill>
                <a:effectLst>
                  <a:outerShdw blurRad="38100" dist="38100" dir="2700000" algn="tl">
                    <a:srgbClr val="C0C0C0"/>
                  </a:outerShdw>
                </a:effectLst>
                <a:latin typeface="VNI-Times" pitchFamily="2" charset="0"/>
                <a:cs typeface="Arial" charset="0"/>
              </a:rPr>
              <a:t>=</a:t>
            </a:r>
          </a:p>
        </p:txBody>
      </p:sp>
      <p:sp>
        <p:nvSpPr>
          <p:cNvPr id="45132" name="Rectangle 76"/>
          <p:cNvSpPr>
            <a:spLocks noChangeArrowheads="1"/>
          </p:cNvSpPr>
          <p:nvPr/>
        </p:nvSpPr>
        <p:spPr bwMode="auto">
          <a:xfrm>
            <a:off x="4613276" y="4781551"/>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sz="3300" b="1">
                <a:solidFill>
                  <a:srgbClr val="0000FF"/>
                </a:solidFill>
                <a:effectLst>
                  <a:outerShdw blurRad="38100" dist="38100" dir="2700000" algn="tl">
                    <a:srgbClr val="C0C0C0"/>
                  </a:outerShdw>
                </a:effectLst>
                <a:latin typeface="VNI-Times" pitchFamily="2" charset="0"/>
                <a:cs typeface="Arial" charset="0"/>
              </a:rPr>
              <a:t>=</a:t>
            </a:r>
          </a:p>
        </p:txBody>
      </p:sp>
      <p:grpSp>
        <p:nvGrpSpPr>
          <p:cNvPr id="45134" name="Group 78"/>
          <p:cNvGrpSpPr>
            <a:grpSpLocks/>
          </p:cNvGrpSpPr>
          <p:nvPr/>
        </p:nvGrpSpPr>
        <p:grpSpPr bwMode="auto">
          <a:xfrm>
            <a:off x="3916364" y="4549776"/>
            <a:ext cx="731837" cy="993775"/>
            <a:chOff x="1675" y="1697"/>
            <a:chExt cx="461" cy="626"/>
          </a:xfrm>
        </p:grpSpPr>
        <p:sp>
          <p:nvSpPr>
            <p:cNvPr id="45135" name="Rectangle 79"/>
            <p:cNvSpPr>
              <a:spLocks noChangeArrowheads="1"/>
            </p:cNvSpPr>
            <p:nvPr/>
          </p:nvSpPr>
          <p:spPr bwMode="auto">
            <a:xfrm>
              <a:off x="1706" y="1697"/>
              <a:ext cx="40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sz="3300" b="1">
                  <a:solidFill>
                    <a:srgbClr val="0000FF"/>
                  </a:solidFill>
                  <a:effectLst>
                    <a:outerShdw blurRad="38100" dist="38100" dir="2700000" algn="tl">
                      <a:srgbClr val="C0C0C0"/>
                    </a:outerShdw>
                  </a:effectLst>
                  <a:latin typeface="VNI-Times" pitchFamily="2" charset="0"/>
                  <a:cs typeface="Arial" charset="0"/>
                </a:rPr>
                <a:t>-20</a:t>
              </a:r>
            </a:p>
          </p:txBody>
        </p:sp>
        <p:sp>
          <p:nvSpPr>
            <p:cNvPr id="45136" name="Rectangle 80"/>
            <p:cNvSpPr>
              <a:spLocks noChangeArrowheads="1"/>
            </p:cNvSpPr>
            <p:nvPr/>
          </p:nvSpPr>
          <p:spPr bwMode="auto">
            <a:xfrm>
              <a:off x="1719" y="2061"/>
              <a:ext cx="40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sz="3300" b="1">
                  <a:solidFill>
                    <a:srgbClr val="0000FF"/>
                  </a:solidFill>
                  <a:effectLst>
                    <a:outerShdw blurRad="38100" dist="38100" dir="2700000" algn="tl">
                      <a:srgbClr val="C0C0C0"/>
                    </a:outerShdw>
                  </a:effectLst>
                  <a:latin typeface="VNI-Times" pitchFamily="2" charset="0"/>
                  <a:cs typeface="Arial" charset="0"/>
                </a:rPr>
                <a:t>140</a:t>
              </a:r>
            </a:p>
          </p:txBody>
        </p:sp>
        <p:sp>
          <p:nvSpPr>
            <p:cNvPr id="6200" name="Line 81"/>
            <p:cNvSpPr>
              <a:spLocks noChangeShapeType="1"/>
            </p:cNvSpPr>
            <p:nvPr/>
          </p:nvSpPr>
          <p:spPr bwMode="auto">
            <a:xfrm>
              <a:off x="1675" y="2029"/>
              <a:ext cx="46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138" name="Group 82"/>
          <p:cNvGrpSpPr>
            <a:grpSpLocks/>
          </p:cNvGrpSpPr>
          <p:nvPr/>
        </p:nvGrpSpPr>
        <p:grpSpPr bwMode="auto">
          <a:xfrm>
            <a:off x="2527300" y="5730876"/>
            <a:ext cx="731838" cy="993775"/>
            <a:chOff x="1675" y="1697"/>
            <a:chExt cx="461" cy="626"/>
          </a:xfrm>
        </p:grpSpPr>
        <p:sp>
          <p:nvSpPr>
            <p:cNvPr id="45139" name="Rectangle 83"/>
            <p:cNvSpPr>
              <a:spLocks noChangeArrowheads="1"/>
            </p:cNvSpPr>
            <p:nvPr/>
          </p:nvSpPr>
          <p:spPr bwMode="auto">
            <a:xfrm>
              <a:off x="1706" y="1697"/>
              <a:ext cx="40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sz="3300" b="1">
                  <a:solidFill>
                    <a:srgbClr val="0000FF"/>
                  </a:solidFill>
                  <a:effectLst>
                    <a:outerShdw blurRad="38100" dist="38100" dir="2700000" algn="tl">
                      <a:srgbClr val="C0C0C0"/>
                    </a:outerShdw>
                  </a:effectLst>
                  <a:latin typeface="VNI-Times" pitchFamily="2" charset="0"/>
                  <a:cs typeface="Arial" charset="0"/>
                </a:rPr>
                <a:t>-25</a:t>
              </a:r>
            </a:p>
          </p:txBody>
        </p:sp>
        <p:sp>
          <p:nvSpPr>
            <p:cNvPr id="45140" name="Rectangle 84"/>
            <p:cNvSpPr>
              <a:spLocks noChangeArrowheads="1"/>
            </p:cNvSpPr>
            <p:nvPr/>
          </p:nvSpPr>
          <p:spPr bwMode="auto">
            <a:xfrm>
              <a:off x="1719" y="2061"/>
              <a:ext cx="40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sz="3300" b="1">
                  <a:solidFill>
                    <a:srgbClr val="0000FF"/>
                  </a:solidFill>
                  <a:effectLst>
                    <a:outerShdw blurRad="38100" dist="38100" dir="2700000" algn="tl">
                      <a:srgbClr val="C0C0C0"/>
                    </a:outerShdw>
                  </a:effectLst>
                  <a:latin typeface="VNI-Times" pitchFamily="2" charset="0"/>
                  <a:cs typeface="Arial" charset="0"/>
                </a:rPr>
                <a:t>-75</a:t>
              </a:r>
            </a:p>
          </p:txBody>
        </p:sp>
        <p:sp>
          <p:nvSpPr>
            <p:cNvPr id="6197" name="Line 85"/>
            <p:cNvSpPr>
              <a:spLocks noChangeShapeType="1"/>
            </p:cNvSpPr>
            <p:nvPr/>
          </p:nvSpPr>
          <p:spPr bwMode="auto">
            <a:xfrm>
              <a:off x="1675" y="2029"/>
              <a:ext cx="46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5142" name="Text Box 86"/>
          <p:cNvSpPr txBox="1">
            <a:spLocks noChangeArrowheads="1"/>
          </p:cNvSpPr>
          <p:nvPr/>
        </p:nvSpPr>
        <p:spPr bwMode="auto">
          <a:xfrm>
            <a:off x="1979613" y="5865813"/>
            <a:ext cx="609600" cy="59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3300" b="1">
                <a:solidFill>
                  <a:srgbClr val="0000FF"/>
                </a:solidFill>
                <a:effectLst>
                  <a:outerShdw blurRad="38100" dist="38100" dir="2700000" algn="tl">
                    <a:srgbClr val="C0C0C0"/>
                  </a:outerShdw>
                </a:effectLst>
                <a:latin typeface="VNI-Times" pitchFamily="2" charset="0"/>
                <a:cs typeface="Arial" charset="0"/>
              </a:rPr>
              <a:t>d/</a:t>
            </a:r>
          </a:p>
        </p:txBody>
      </p:sp>
      <p:sp>
        <p:nvSpPr>
          <p:cNvPr id="45143" name="Rectangle 87"/>
          <p:cNvSpPr>
            <a:spLocks noChangeArrowheads="1"/>
          </p:cNvSpPr>
          <p:nvPr/>
        </p:nvSpPr>
        <p:spPr bwMode="auto">
          <a:xfrm>
            <a:off x="3278189" y="5938839"/>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sz="3300" b="1">
                <a:solidFill>
                  <a:srgbClr val="0000FF"/>
                </a:solidFill>
                <a:effectLst>
                  <a:outerShdw blurRad="38100" dist="38100" dir="2700000" algn="tl">
                    <a:srgbClr val="C0C0C0"/>
                  </a:outerShdw>
                </a:effectLst>
                <a:latin typeface="VNI-Times" pitchFamily="2" charset="0"/>
                <a:cs typeface="Arial" charset="0"/>
              </a:rPr>
              <a:t>=</a:t>
            </a:r>
          </a:p>
        </p:txBody>
      </p:sp>
      <p:sp>
        <p:nvSpPr>
          <p:cNvPr id="45144" name="Rectangle 88"/>
          <p:cNvSpPr>
            <a:spLocks noChangeArrowheads="1"/>
          </p:cNvSpPr>
          <p:nvPr/>
        </p:nvSpPr>
        <p:spPr bwMode="auto">
          <a:xfrm>
            <a:off x="5727701" y="5730876"/>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har char="•"/>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FontTx/>
              <a:buNone/>
            </a:pPr>
            <a:r>
              <a:rPr lang="en-US" altLang="en-US" sz="3300" b="1">
                <a:solidFill>
                  <a:srgbClr val="0000FF"/>
                </a:solidFill>
                <a:latin typeface="VNI-Times" pitchFamily="2" charset="0"/>
              </a:rPr>
              <a:t>25 : 25</a:t>
            </a:r>
          </a:p>
        </p:txBody>
      </p:sp>
      <p:sp>
        <p:nvSpPr>
          <p:cNvPr id="45145" name="Rectangle 89"/>
          <p:cNvSpPr>
            <a:spLocks noChangeArrowheads="1"/>
          </p:cNvSpPr>
          <p:nvPr/>
        </p:nvSpPr>
        <p:spPr bwMode="auto">
          <a:xfrm>
            <a:off x="5748339" y="6308726"/>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har char="•"/>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FontTx/>
              <a:buNone/>
            </a:pPr>
            <a:r>
              <a:rPr lang="en-US" altLang="en-US" sz="3300" b="1">
                <a:solidFill>
                  <a:srgbClr val="0000FF"/>
                </a:solidFill>
                <a:latin typeface="VNI-Times" pitchFamily="2" charset="0"/>
              </a:rPr>
              <a:t>75 : 25</a:t>
            </a:r>
          </a:p>
        </p:txBody>
      </p:sp>
      <p:sp>
        <p:nvSpPr>
          <p:cNvPr id="45146" name="Line 90"/>
          <p:cNvSpPr>
            <a:spLocks noChangeShapeType="1"/>
          </p:cNvSpPr>
          <p:nvPr/>
        </p:nvSpPr>
        <p:spPr bwMode="auto">
          <a:xfrm>
            <a:off x="5391151" y="6237288"/>
            <a:ext cx="1279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7" name="Rectangle 91"/>
          <p:cNvSpPr>
            <a:spLocks noChangeArrowheads="1"/>
          </p:cNvSpPr>
          <p:nvPr/>
        </p:nvSpPr>
        <p:spPr bwMode="auto">
          <a:xfrm>
            <a:off x="7165976" y="5716589"/>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har char="•"/>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FontTx/>
              <a:buNone/>
            </a:pPr>
            <a:r>
              <a:rPr lang="en-US" altLang="en-US" sz="3300" b="1">
                <a:solidFill>
                  <a:srgbClr val="0000FF"/>
                </a:solidFill>
                <a:latin typeface="VNI-Times" pitchFamily="2" charset="0"/>
              </a:rPr>
              <a:t>1</a:t>
            </a:r>
          </a:p>
        </p:txBody>
      </p:sp>
      <p:sp>
        <p:nvSpPr>
          <p:cNvPr id="45148" name="Rectangle 92"/>
          <p:cNvSpPr>
            <a:spLocks noChangeArrowheads="1"/>
          </p:cNvSpPr>
          <p:nvPr/>
        </p:nvSpPr>
        <p:spPr bwMode="auto">
          <a:xfrm>
            <a:off x="7186614" y="6294439"/>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har char="•"/>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FontTx/>
              <a:buNone/>
            </a:pPr>
            <a:r>
              <a:rPr lang="en-US" altLang="en-US" sz="3300" b="1">
                <a:solidFill>
                  <a:srgbClr val="0000FF"/>
                </a:solidFill>
                <a:latin typeface="VNI-Times" pitchFamily="2" charset="0"/>
              </a:rPr>
              <a:t>3</a:t>
            </a:r>
          </a:p>
        </p:txBody>
      </p:sp>
      <p:sp>
        <p:nvSpPr>
          <p:cNvPr id="45149" name="Line 93"/>
          <p:cNvSpPr>
            <a:spLocks noChangeShapeType="1"/>
          </p:cNvSpPr>
          <p:nvPr/>
        </p:nvSpPr>
        <p:spPr bwMode="auto">
          <a:xfrm>
            <a:off x="7116764" y="6243638"/>
            <a:ext cx="73183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0" name="Rectangle 94"/>
          <p:cNvSpPr>
            <a:spLocks noChangeArrowheads="1"/>
          </p:cNvSpPr>
          <p:nvPr/>
        </p:nvSpPr>
        <p:spPr bwMode="auto">
          <a:xfrm>
            <a:off x="6608764" y="5945189"/>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sz="3300" b="1">
                <a:solidFill>
                  <a:srgbClr val="0000FF"/>
                </a:solidFill>
                <a:effectLst>
                  <a:outerShdw blurRad="38100" dist="38100" dir="2700000" algn="tl">
                    <a:srgbClr val="C0C0C0"/>
                  </a:outerShdw>
                </a:effectLst>
                <a:latin typeface="VNI-Times" pitchFamily="2" charset="0"/>
                <a:cs typeface="Arial" charset="0"/>
              </a:rPr>
              <a:t>=</a:t>
            </a:r>
          </a:p>
        </p:txBody>
      </p:sp>
      <p:sp>
        <p:nvSpPr>
          <p:cNvPr id="45151" name="Rectangle 95"/>
          <p:cNvSpPr>
            <a:spLocks noChangeArrowheads="1"/>
          </p:cNvSpPr>
          <p:nvPr/>
        </p:nvSpPr>
        <p:spPr bwMode="auto">
          <a:xfrm>
            <a:off x="4800601" y="5943601"/>
            <a:ext cx="6445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sz="3300" b="1">
                <a:solidFill>
                  <a:srgbClr val="0000FF"/>
                </a:solidFill>
                <a:effectLst>
                  <a:outerShdw blurRad="38100" dist="38100" dir="2700000" algn="tl">
                    <a:srgbClr val="C0C0C0"/>
                  </a:outerShdw>
                </a:effectLst>
                <a:latin typeface="VNI-Times" pitchFamily="2" charset="0"/>
                <a:cs typeface="Arial" charset="0"/>
              </a:rPr>
              <a:t>=</a:t>
            </a:r>
          </a:p>
        </p:txBody>
      </p:sp>
      <p:grpSp>
        <p:nvGrpSpPr>
          <p:cNvPr id="45152" name="Group 96"/>
          <p:cNvGrpSpPr>
            <a:grpSpLocks/>
          </p:cNvGrpSpPr>
          <p:nvPr/>
        </p:nvGrpSpPr>
        <p:grpSpPr bwMode="auto">
          <a:xfrm>
            <a:off x="3946525" y="5711826"/>
            <a:ext cx="731838" cy="993775"/>
            <a:chOff x="1675" y="1697"/>
            <a:chExt cx="461" cy="626"/>
          </a:xfrm>
        </p:grpSpPr>
        <p:sp>
          <p:nvSpPr>
            <p:cNvPr id="45153" name="Rectangle 97"/>
            <p:cNvSpPr>
              <a:spLocks noChangeArrowheads="1"/>
            </p:cNvSpPr>
            <p:nvPr/>
          </p:nvSpPr>
          <p:spPr bwMode="auto">
            <a:xfrm>
              <a:off x="1706" y="1697"/>
              <a:ext cx="40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sz="3300" b="1">
                  <a:solidFill>
                    <a:srgbClr val="0000FF"/>
                  </a:solidFill>
                  <a:effectLst>
                    <a:outerShdw blurRad="38100" dist="38100" dir="2700000" algn="tl">
                      <a:srgbClr val="C0C0C0"/>
                    </a:outerShdw>
                  </a:effectLst>
                  <a:latin typeface="VNI-Times" pitchFamily="2" charset="0"/>
                  <a:cs typeface="Arial" charset="0"/>
                </a:rPr>
                <a:t>25</a:t>
              </a:r>
            </a:p>
          </p:txBody>
        </p:sp>
        <p:sp>
          <p:nvSpPr>
            <p:cNvPr id="45154" name="Rectangle 98"/>
            <p:cNvSpPr>
              <a:spLocks noChangeArrowheads="1"/>
            </p:cNvSpPr>
            <p:nvPr/>
          </p:nvSpPr>
          <p:spPr bwMode="auto">
            <a:xfrm>
              <a:off x="1719" y="2061"/>
              <a:ext cx="40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sz="3300" b="1">
                  <a:solidFill>
                    <a:srgbClr val="0000FF"/>
                  </a:solidFill>
                  <a:effectLst>
                    <a:outerShdw blurRad="38100" dist="38100" dir="2700000" algn="tl">
                      <a:srgbClr val="C0C0C0"/>
                    </a:outerShdw>
                  </a:effectLst>
                  <a:latin typeface="VNI-Times" pitchFamily="2" charset="0"/>
                  <a:cs typeface="Arial" charset="0"/>
                </a:rPr>
                <a:t>75</a:t>
              </a:r>
            </a:p>
          </p:txBody>
        </p:sp>
        <p:sp>
          <p:nvSpPr>
            <p:cNvPr id="6194" name="Line 99"/>
            <p:cNvSpPr>
              <a:spLocks noChangeShapeType="1"/>
            </p:cNvSpPr>
            <p:nvPr/>
          </p:nvSpPr>
          <p:spPr bwMode="auto">
            <a:xfrm>
              <a:off x="1675" y="2029"/>
              <a:ext cx="46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90" name="TextBox 1"/>
          <p:cNvSpPr txBox="1">
            <a:spLocks noChangeArrowheads="1"/>
          </p:cNvSpPr>
          <p:nvPr/>
        </p:nvSpPr>
        <p:spPr bwMode="auto">
          <a:xfrm>
            <a:off x="2284414" y="228600"/>
            <a:ext cx="83835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3200">
                <a:latin typeface="Arial" panose="020B0604020202020204" pitchFamily="34" charset="0"/>
              </a:rPr>
              <a:t>Các em hãy làm các bài tập sau vào vở: </a:t>
            </a:r>
          </a:p>
        </p:txBody>
      </p:sp>
      <p:sp>
        <p:nvSpPr>
          <p:cNvPr id="6191" name="TextBox 2"/>
          <p:cNvSpPr txBox="1">
            <a:spLocks noChangeArrowheads="1"/>
          </p:cNvSpPr>
          <p:nvPr/>
        </p:nvSpPr>
        <p:spPr bwMode="auto">
          <a:xfrm>
            <a:off x="2057400" y="1143001"/>
            <a:ext cx="7086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solidFill>
                  <a:srgbClr val="C00000"/>
                </a:solidFill>
                <a:latin typeface="Arial" panose="020B0604020202020204" pitchFamily="34" charset="0"/>
              </a:rPr>
              <a:t>Bài 15: Rút gọn các phân số sau</a:t>
            </a:r>
          </a:p>
        </p:txBody>
      </p:sp>
    </p:spTree>
    <p:extLst>
      <p:ext uri="{BB962C8B-B14F-4D97-AF65-F5344CB8AC3E}">
        <p14:creationId xmlns:p14="http://schemas.microsoft.com/office/powerpoint/2010/main" val="275745509"/>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5066"/>
                                        </p:tgtEl>
                                        <p:attrNameLst>
                                          <p:attrName>style.visibility</p:attrName>
                                        </p:attrNameLst>
                                      </p:cBhvr>
                                      <p:to>
                                        <p:strVal val="visible"/>
                                      </p:to>
                                    </p:set>
                                    <p:anim calcmode="lin" valueType="num">
                                      <p:cBhvr>
                                        <p:cTn id="7" dur="500" fill="hold"/>
                                        <p:tgtEl>
                                          <p:spTgt spid="45066"/>
                                        </p:tgtEl>
                                        <p:attrNameLst>
                                          <p:attrName>ppt_w</p:attrName>
                                        </p:attrNameLst>
                                      </p:cBhvr>
                                      <p:tavLst>
                                        <p:tav tm="0">
                                          <p:val>
                                            <p:fltVal val="0"/>
                                          </p:val>
                                        </p:tav>
                                        <p:tav tm="100000">
                                          <p:val>
                                            <p:strVal val="#ppt_w"/>
                                          </p:val>
                                        </p:tav>
                                      </p:tavLst>
                                    </p:anim>
                                    <p:anim calcmode="lin" valueType="num">
                                      <p:cBhvr>
                                        <p:cTn id="8" dur="500" fill="hold"/>
                                        <p:tgtEl>
                                          <p:spTgt spid="45066"/>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45062"/>
                                        </p:tgtEl>
                                        <p:attrNameLst>
                                          <p:attrName>style.visibility</p:attrName>
                                        </p:attrNameLst>
                                      </p:cBhvr>
                                      <p:to>
                                        <p:strVal val="visible"/>
                                      </p:to>
                                    </p:set>
                                    <p:anim calcmode="lin" valueType="num">
                                      <p:cBhvr>
                                        <p:cTn id="11" dur="500" fill="hold"/>
                                        <p:tgtEl>
                                          <p:spTgt spid="45062"/>
                                        </p:tgtEl>
                                        <p:attrNameLst>
                                          <p:attrName>ppt_w</p:attrName>
                                        </p:attrNameLst>
                                      </p:cBhvr>
                                      <p:tavLst>
                                        <p:tav tm="0">
                                          <p:val>
                                            <p:fltVal val="0"/>
                                          </p:val>
                                        </p:tav>
                                        <p:tav tm="100000">
                                          <p:val>
                                            <p:strVal val="#ppt_w"/>
                                          </p:val>
                                        </p:tav>
                                      </p:tavLst>
                                    </p:anim>
                                    <p:anim calcmode="lin" valueType="num">
                                      <p:cBhvr>
                                        <p:cTn id="12" dur="500" fill="hold"/>
                                        <p:tgtEl>
                                          <p:spTgt spid="45062"/>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5071"/>
                                        </p:tgtEl>
                                        <p:attrNameLst>
                                          <p:attrName>style.visibility</p:attrName>
                                        </p:attrNameLst>
                                      </p:cBhvr>
                                      <p:to>
                                        <p:strVal val="visible"/>
                                      </p:to>
                                    </p:set>
                                    <p:anim calcmode="lin" valueType="num">
                                      <p:cBhvr>
                                        <p:cTn id="15" dur="500" fill="hold"/>
                                        <p:tgtEl>
                                          <p:spTgt spid="45071"/>
                                        </p:tgtEl>
                                        <p:attrNameLst>
                                          <p:attrName>ppt_w</p:attrName>
                                        </p:attrNameLst>
                                      </p:cBhvr>
                                      <p:tavLst>
                                        <p:tav tm="0">
                                          <p:val>
                                            <p:fltVal val="0"/>
                                          </p:val>
                                        </p:tav>
                                        <p:tav tm="100000">
                                          <p:val>
                                            <p:strVal val="#ppt_w"/>
                                          </p:val>
                                        </p:tav>
                                      </p:tavLst>
                                    </p:anim>
                                    <p:anim calcmode="lin" valueType="num">
                                      <p:cBhvr>
                                        <p:cTn id="16" dur="500" fill="hold"/>
                                        <p:tgtEl>
                                          <p:spTgt spid="45071"/>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45067"/>
                                        </p:tgtEl>
                                        <p:attrNameLst>
                                          <p:attrName>style.visibility</p:attrName>
                                        </p:attrNameLst>
                                      </p:cBhvr>
                                      <p:to>
                                        <p:strVal val="visible"/>
                                      </p:to>
                                    </p:set>
                                    <p:anim calcmode="lin" valueType="num">
                                      <p:cBhvr>
                                        <p:cTn id="19" dur="500" fill="hold"/>
                                        <p:tgtEl>
                                          <p:spTgt spid="45067"/>
                                        </p:tgtEl>
                                        <p:attrNameLst>
                                          <p:attrName>ppt_w</p:attrName>
                                        </p:attrNameLst>
                                      </p:cBhvr>
                                      <p:tavLst>
                                        <p:tav tm="0">
                                          <p:val>
                                            <p:fltVal val="0"/>
                                          </p:val>
                                        </p:tav>
                                        <p:tav tm="100000">
                                          <p:val>
                                            <p:strVal val="#ppt_w"/>
                                          </p:val>
                                        </p:tav>
                                      </p:tavLst>
                                    </p:anim>
                                    <p:anim calcmode="lin" valueType="num">
                                      <p:cBhvr>
                                        <p:cTn id="20" dur="500" fill="hold"/>
                                        <p:tgtEl>
                                          <p:spTgt spid="45067"/>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45076"/>
                                        </p:tgtEl>
                                        <p:attrNameLst>
                                          <p:attrName>style.visibility</p:attrName>
                                        </p:attrNameLst>
                                      </p:cBhvr>
                                      <p:to>
                                        <p:strVal val="visible"/>
                                      </p:to>
                                    </p:set>
                                    <p:anim calcmode="lin" valueType="num">
                                      <p:cBhvr>
                                        <p:cTn id="23" dur="500" fill="hold"/>
                                        <p:tgtEl>
                                          <p:spTgt spid="45076"/>
                                        </p:tgtEl>
                                        <p:attrNameLst>
                                          <p:attrName>ppt_w</p:attrName>
                                        </p:attrNameLst>
                                      </p:cBhvr>
                                      <p:tavLst>
                                        <p:tav tm="0">
                                          <p:val>
                                            <p:fltVal val="0"/>
                                          </p:val>
                                        </p:tav>
                                        <p:tav tm="100000">
                                          <p:val>
                                            <p:strVal val="#ppt_w"/>
                                          </p:val>
                                        </p:tav>
                                      </p:tavLst>
                                    </p:anim>
                                    <p:anim calcmode="lin" valueType="num">
                                      <p:cBhvr>
                                        <p:cTn id="24" dur="500" fill="hold"/>
                                        <p:tgtEl>
                                          <p:spTgt spid="45076"/>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45072"/>
                                        </p:tgtEl>
                                        <p:attrNameLst>
                                          <p:attrName>style.visibility</p:attrName>
                                        </p:attrNameLst>
                                      </p:cBhvr>
                                      <p:to>
                                        <p:strVal val="visible"/>
                                      </p:to>
                                    </p:set>
                                    <p:anim calcmode="lin" valueType="num">
                                      <p:cBhvr>
                                        <p:cTn id="27" dur="500" fill="hold"/>
                                        <p:tgtEl>
                                          <p:spTgt spid="45072"/>
                                        </p:tgtEl>
                                        <p:attrNameLst>
                                          <p:attrName>ppt_w</p:attrName>
                                        </p:attrNameLst>
                                      </p:cBhvr>
                                      <p:tavLst>
                                        <p:tav tm="0">
                                          <p:val>
                                            <p:fltVal val="0"/>
                                          </p:val>
                                        </p:tav>
                                        <p:tav tm="100000">
                                          <p:val>
                                            <p:strVal val="#ppt_w"/>
                                          </p:val>
                                        </p:tav>
                                      </p:tavLst>
                                    </p:anim>
                                    <p:anim calcmode="lin" valueType="num">
                                      <p:cBhvr>
                                        <p:cTn id="28" dur="500" fill="hold"/>
                                        <p:tgtEl>
                                          <p:spTgt spid="45072"/>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45142"/>
                                        </p:tgtEl>
                                        <p:attrNameLst>
                                          <p:attrName>style.visibility</p:attrName>
                                        </p:attrNameLst>
                                      </p:cBhvr>
                                      <p:to>
                                        <p:strVal val="visible"/>
                                      </p:to>
                                    </p:set>
                                    <p:anim calcmode="lin" valueType="num">
                                      <p:cBhvr>
                                        <p:cTn id="31" dur="500" fill="hold"/>
                                        <p:tgtEl>
                                          <p:spTgt spid="45142"/>
                                        </p:tgtEl>
                                        <p:attrNameLst>
                                          <p:attrName>ppt_w</p:attrName>
                                        </p:attrNameLst>
                                      </p:cBhvr>
                                      <p:tavLst>
                                        <p:tav tm="0">
                                          <p:val>
                                            <p:fltVal val="0"/>
                                          </p:val>
                                        </p:tav>
                                        <p:tav tm="100000">
                                          <p:val>
                                            <p:strVal val="#ppt_w"/>
                                          </p:val>
                                        </p:tav>
                                      </p:tavLst>
                                    </p:anim>
                                    <p:anim calcmode="lin" valueType="num">
                                      <p:cBhvr>
                                        <p:cTn id="32" dur="500" fill="hold"/>
                                        <p:tgtEl>
                                          <p:spTgt spid="45142"/>
                                        </p:tgtEl>
                                        <p:attrNameLst>
                                          <p:attrName>ppt_h</p:attrName>
                                        </p:attrNameLst>
                                      </p:cBhvr>
                                      <p:tavLst>
                                        <p:tav tm="0">
                                          <p:val>
                                            <p:fltVal val="0"/>
                                          </p:val>
                                        </p:tav>
                                        <p:tav tm="100000">
                                          <p:val>
                                            <p:strVal val="#ppt_h"/>
                                          </p:val>
                                        </p:tav>
                                      </p:tavLst>
                                    </p:anim>
                                  </p:childTnLst>
                                </p:cTn>
                              </p:par>
                              <p:par>
                                <p:cTn id="33" presetID="23" presetClass="entr" presetSubtype="16" fill="hold" nodeType="withEffect">
                                  <p:stCondLst>
                                    <p:cond delay="0"/>
                                  </p:stCondLst>
                                  <p:childTnLst>
                                    <p:set>
                                      <p:cBhvr>
                                        <p:cTn id="34" dur="1" fill="hold">
                                          <p:stCondLst>
                                            <p:cond delay="0"/>
                                          </p:stCondLst>
                                        </p:cTn>
                                        <p:tgtEl>
                                          <p:spTgt spid="45138"/>
                                        </p:tgtEl>
                                        <p:attrNameLst>
                                          <p:attrName>style.visibility</p:attrName>
                                        </p:attrNameLst>
                                      </p:cBhvr>
                                      <p:to>
                                        <p:strVal val="visible"/>
                                      </p:to>
                                    </p:set>
                                    <p:anim calcmode="lin" valueType="num">
                                      <p:cBhvr>
                                        <p:cTn id="35" dur="500" fill="hold"/>
                                        <p:tgtEl>
                                          <p:spTgt spid="45138"/>
                                        </p:tgtEl>
                                        <p:attrNameLst>
                                          <p:attrName>ppt_w</p:attrName>
                                        </p:attrNameLst>
                                      </p:cBhvr>
                                      <p:tavLst>
                                        <p:tav tm="0">
                                          <p:val>
                                            <p:fltVal val="0"/>
                                          </p:val>
                                        </p:tav>
                                        <p:tav tm="100000">
                                          <p:val>
                                            <p:strVal val="#ppt_w"/>
                                          </p:val>
                                        </p:tav>
                                      </p:tavLst>
                                    </p:anim>
                                    <p:anim calcmode="lin" valueType="num">
                                      <p:cBhvr>
                                        <p:cTn id="36" dur="500" fill="hold"/>
                                        <p:tgtEl>
                                          <p:spTgt spid="45138"/>
                                        </p:tgtEl>
                                        <p:attrNameLst>
                                          <p:attrName>ppt_h</p:attrName>
                                        </p:attrNameLst>
                                      </p:cBhvr>
                                      <p:tavLst>
                                        <p:tav tm="0">
                                          <p:val>
                                            <p:fltVal val="0"/>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45082"/>
                                        </p:tgtEl>
                                        <p:attrNameLst>
                                          <p:attrName>style.visibility</p:attrName>
                                        </p:attrNameLst>
                                      </p:cBhvr>
                                      <p:to>
                                        <p:strVal val="visible"/>
                                      </p:to>
                                    </p:set>
                                    <p:anim calcmode="lin" valueType="num">
                                      <p:cBhvr>
                                        <p:cTn id="41" dur="500" fill="hold"/>
                                        <p:tgtEl>
                                          <p:spTgt spid="45082"/>
                                        </p:tgtEl>
                                        <p:attrNameLst>
                                          <p:attrName>ppt_w</p:attrName>
                                        </p:attrNameLst>
                                      </p:cBhvr>
                                      <p:tavLst>
                                        <p:tav tm="0">
                                          <p:val>
                                            <p:fltVal val="0"/>
                                          </p:val>
                                        </p:tav>
                                        <p:tav tm="100000">
                                          <p:val>
                                            <p:strVal val="#ppt_w"/>
                                          </p:val>
                                        </p:tav>
                                      </p:tavLst>
                                    </p:anim>
                                    <p:anim calcmode="lin" valueType="num">
                                      <p:cBhvr>
                                        <p:cTn id="42" dur="500" fill="hold"/>
                                        <p:tgtEl>
                                          <p:spTgt spid="45082"/>
                                        </p:tgtEl>
                                        <p:attrNameLst>
                                          <p:attrName>ppt_h</p:attrName>
                                        </p:attrNameLst>
                                      </p:cBhvr>
                                      <p:tavLst>
                                        <p:tav tm="0">
                                          <p:val>
                                            <p:fltVal val="0"/>
                                          </p:val>
                                        </p:tav>
                                        <p:tav tm="100000">
                                          <p:val>
                                            <p:strVal val="#ppt_h"/>
                                          </p:val>
                                        </p:tav>
                                      </p:tavLst>
                                    </p:anim>
                                    <p:animEffect transition="in" filter="fade">
                                      <p:cBhvr>
                                        <p:cTn id="43" dur="500"/>
                                        <p:tgtEl>
                                          <p:spTgt spid="45082"/>
                                        </p:tgtEl>
                                      </p:cBhvr>
                                    </p:animEffect>
                                  </p:childTnLst>
                                </p:cTn>
                              </p:par>
                              <p:par>
                                <p:cTn id="44" presetID="53" presetClass="entr" presetSubtype="0" fill="hold" grpId="0" nodeType="withEffect">
                                  <p:stCondLst>
                                    <p:cond delay="0"/>
                                  </p:stCondLst>
                                  <p:childTnLst>
                                    <p:set>
                                      <p:cBhvr>
                                        <p:cTn id="45" dur="1" fill="hold">
                                          <p:stCondLst>
                                            <p:cond delay="0"/>
                                          </p:stCondLst>
                                        </p:cTn>
                                        <p:tgtEl>
                                          <p:spTgt spid="45083"/>
                                        </p:tgtEl>
                                        <p:attrNameLst>
                                          <p:attrName>style.visibility</p:attrName>
                                        </p:attrNameLst>
                                      </p:cBhvr>
                                      <p:to>
                                        <p:strVal val="visible"/>
                                      </p:to>
                                    </p:set>
                                    <p:anim calcmode="lin" valueType="num">
                                      <p:cBhvr>
                                        <p:cTn id="46" dur="500" fill="hold"/>
                                        <p:tgtEl>
                                          <p:spTgt spid="45083"/>
                                        </p:tgtEl>
                                        <p:attrNameLst>
                                          <p:attrName>ppt_w</p:attrName>
                                        </p:attrNameLst>
                                      </p:cBhvr>
                                      <p:tavLst>
                                        <p:tav tm="0">
                                          <p:val>
                                            <p:fltVal val="0"/>
                                          </p:val>
                                        </p:tav>
                                        <p:tav tm="100000">
                                          <p:val>
                                            <p:strVal val="#ppt_w"/>
                                          </p:val>
                                        </p:tav>
                                      </p:tavLst>
                                    </p:anim>
                                    <p:anim calcmode="lin" valueType="num">
                                      <p:cBhvr>
                                        <p:cTn id="47" dur="500" fill="hold"/>
                                        <p:tgtEl>
                                          <p:spTgt spid="45083"/>
                                        </p:tgtEl>
                                        <p:attrNameLst>
                                          <p:attrName>ppt_h</p:attrName>
                                        </p:attrNameLst>
                                      </p:cBhvr>
                                      <p:tavLst>
                                        <p:tav tm="0">
                                          <p:val>
                                            <p:fltVal val="0"/>
                                          </p:val>
                                        </p:tav>
                                        <p:tav tm="100000">
                                          <p:val>
                                            <p:strVal val="#ppt_h"/>
                                          </p:val>
                                        </p:tav>
                                      </p:tavLst>
                                    </p:anim>
                                    <p:animEffect transition="in" filter="fade">
                                      <p:cBhvr>
                                        <p:cTn id="48" dur="500"/>
                                        <p:tgtEl>
                                          <p:spTgt spid="45083"/>
                                        </p:tgtEl>
                                      </p:cBhvr>
                                    </p:animEffect>
                                  </p:childTnLst>
                                </p:cTn>
                              </p:par>
                              <p:par>
                                <p:cTn id="49" presetID="53" presetClass="entr" presetSubtype="0" fill="hold" nodeType="withEffect">
                                  <p:stCondLst>
                                    <p:cond delay="0"/>
                                  </p:stCondLst>
                                  <p:childTnLst>
                                    <p:set>
                                      <p:cBhvr>
                                        <p:cTn id="50" dur="1" fill="hold">
                                          <p:stCondLst>
                                            <p:cond delay="0"/>
                                          </p:stCondLst>
                                        </p:cTn>
                                        <p:tgtEl>
                                          <p:spTgt spid="45085"/>
                                        </p:tgtEl>
                                        <p:attrNameLst>
                                          <p:attrName>style.visibility</p:attrName>
                                        </p:attrNameLst>
                                      </p:cBhvr>
                                      <p:to>
                                        <p:strVal val="visible"/>
                                      </p:to>
                                    </p:set>
                                    <p:anim calcmode="lin" valueType="num">
                                      <p:cBhvr>
                                        <p:cTn id="51" dur="500" fill="hold"/>
                                        <p:tgtEl>
                                          <p:spTgt spid="45085"/>
                                        </p:tgtEl>
                                        <p:attrNameLst>
                                          <p:attrName>ppt_w</p:attrName>
                                        </p:attrNameLst>
                                      </p:cBhvr>
                                      <p:tavLst>
                                        <p:tav tm="0">
                                          <p:val>
                                            <p:fltVal val="0"/>
                                          </p:val>
                                        </p:tav>
                                        <p:tav tm="100000">
                                          <p:val>
                                            <p:strVal val="#ppt_w"/>
                                          </p:val>
                                        </p:tav>
                                      </p:tavLst>
                                    </p:anim>
                                    <p:anim calcmode="lin" valueType="num">
                                      <p:cBhvr>
                                        <p:cTn id="52" dur="500" fill="hold"/>
                                        <p:tgtEl>
                                          <p:spTgt spid="45085"/>
                                        </p:tgtEl>
                                        <p:attrNameLst>
                                          <p:attrName>ppt_h</p:attrName>
                                        </p:attrNameLst>
                                      </p:cBhvr>
                                      <p:tavLst>
                                        <p:tav tm="0">
                                          <p:val>
                                            <p:fltVal val="0"/>
                                          </p:val>
                                        </p:tav>
                                        <p:tav tm="100000">
                                          <p:val>
                                            <p:strVal val="#ppt_h"/>
                                          </p:val>
                                        </p:tav>
                                      </p:tavLst>
                                    </p:anim>
                                    <p:animEffect transition="in" filter="fade">
                                      <p:cBhvr>
                                        <p:cTn id="53" dur="500"/>
                                        <p:tgtEl>
                                          <p:spTgt spid="45085"/>
                                        </p:tgtEl>
                                      </p:cBhvr>
                                    </p:animEffect>
                                  </p:childTnLst>
                                </p:cTn>
                              </p:par>
                              <p:par>
                                <p:cTn id="54" presetID="53" presetClass="entr" presetSubtype="0" fill="hold" grpId="0" nodeType="withEffect">
                                  <p:stCondLst>
                                    <p:cond delay="0"/>
                                  </p:stCondLst>
                                  <p:childTnLst>
                                    <p:set>
                                      <p:cBhvr>
                                        <p:cTn id="55" dur="1" fill="hold">
                                          <p:stCondLst>
                                            <p:cond delay="0"/>
                                          </p:stCondLst>
                                        </p:cTn>
                                        <p:tgtEl>
                                          <p:spTgt spid="45084"/>
                                        </p:tgtEl>
                                        <p:attrNameLst>
                                          <p:attrName>style.visibility</p:attrName>
                                        </p:attrNameLst>
                                      </p:cBhvr>
                                      <p:to>
                                        <p:strVal val="visible"/>
                                      </p:to>
                                    </p:set>
                                    <p:anim calcmode="lin" valueType="num">
                                      <p:cBhvr>
                                        <p:cTn id="56" dur="500" fill="hold"/>
                                        <p:tgtEl>
                                          <p:spTgt spid="45084"/>
                                        </p:tgtEl>
                                        <p:attrNameLst>
                                          <p:attrName>ppt_w</p:attrName>
                                        </p:attrNameLst>
                                      </p:cBhvr>
                                      <p:tavLst>
                                        <p:tav tm="0">
                                          <p:val>
                                            <p:fltVal val="0"/>
                                          </p:val>
                                        </p:tav>
                                        <p:tav tm="100000">
                                          <p:val>
                                            <p:strVal val="#ppt_w"/>
                                          </p:val>
                                        </p:tav>
                                      </p:tavLst>
                                    </p:anim>
                                    <p:anim calcmode="lin" valueType="num">
                                      <p:cBhvr>
                                        <p:cTn id="57" dur="500" fill="hold"/>
                                        <p:tgtEl>
                                          <p:spTgt spid="45084"/>
                                        </p:tgtEl>
                                        <p:attrNameLst>
                                          <p:attrName>ppt_h</p:attrName>
                                        </p:attrNameLst>
                                      </p:cBhvr>
                                      <p:tavLst>
                                        <p:tav tm="0">
                                          <p:val>
                                            <p:fltVal val="0"/>
                                          </p:val>
                                        </p:tav>
                                        <p:tav tm="100000">
                                          <p:val>
                                            <p:strVal val="#ppt_h"/>
                                          </p:val>
                                        </p:tav>
                                      </p:tavLst>
                                    </p:anim>
                                    <p:animEffect transition="in" filter="fade">
                                      <p:cBhvr>
                                        <p:cTn id="58" dur="500"/>
                                        <p:tgtEl>
                                          <p:spTgt spid="45084"/>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9" presetClass="entr" presetSubtype="0" fill="hold" grpId="0" nodeType="clickEffect">
                                  <p:stCondLst>
                                    <p:cond delay="0"/>
                                  </p:stCondLst>
                                  <p:childTnLst>
                                    <p:set>
                                      <p:cBhvr>
                                        <p:cTn id="62" dur="1" fill="hold">
                                          <p:stCondLst>
                                            <p:cond delay="0"/>
                                          </p:stCondLst>
                                        </p:cTn>
                                        <p:tgtEl>
                                          <p:spTgt spid="45089"/>
                                        </p:tgtEl>
                                        <p:attrNameLst>
                                          <p:attrName>style.visibility</p:attrName>
                                        </p:attrNameLst>
                                      </p:cBhvr>
                                      <p:to>
                                        <p:strVal val="visible"/>
                                      </p:to>
                                    </p:set>
                                    <p:anim calcmode="lin" valueType="num">
                                      <p:cBhvr>
                                        <p:cTn id="63" dur="1000" fill="hold"/>
                                        <p:tgtEl>
                                          <p:spTgt spid="45089"/>
                                        </p:tgtEl>
                                        <p:attrNameLst>
                                          <p:attrName>ppt_x</p:attrName>
                                        </p:attrNameLst>
                                      </p:cBhvr>
                                      <p:tavLst>
                                        <p:tav tm="0">
                                          <p:val>
                                            <p:strVal val="#ppt_x-.2"/>
                                          </p:val>
                                        </p:tav>
                                        <p:tav tm="100000">
                                          <p:val>
                                            <p:strVal val="#ppt_x"/>
                                          </p:val>
                                        </p:tav>
                                      </p:tavLst>
                                    </p:anim>
                                    <p:anim calcmode="lin" valueType="num">
                                      <p:cBhvr>
                                        <p:cTn id="64" dur="1000" fill="hold"/>
                                        <p:tgtEl>
                                          <p:spTgt spid="45089"/>
                                        </p:tgtEl>
                                        <p:attrNameLst>
                                          <p:attrName>ppt_y</p:attrName>
                                        </p:attrNameLst>
                                      </p:cBhvr>
                                      <p:tavLst>
                                        <p:tav tm="0">
                                          <p:val>
                                            <p:strVal val="#ppt_y"/>
                                          </p:val>
                                        </p:tav>
                                        <p:tav tm="100000">
                                          <p:val>
                                            <p:strVal val="#ppt_y"/>
                                          </p:val>
                                        </p:tav>
                                      </p:tavLst>
                                    </p:anim>
                                    <p:animEffect transition="in" filter="wipe(right)" prLst="gradientSize: 0.1">
                                      <p:cBhvr>
                                        <p:cTn id="65" dur="1000"/>
                                        <p:tgtEl>
                                          <p:spTgt spid="45089"/>
                                        </p:tgtEl>
                                      </p:cBhvr>
                                    </p:animEffect>
                                  </p:childTnLst>
                                </p:cTn>
                              </p:par>
                              <p:par>
                                <p:cTn id="66" presetID="29" presetClass="entr" presetSubtype="0" fill="hold" nodeType="withEffect">
                                  <p:stCondLst>
                                    <p:cond delay="0"/>
                                  </p:stCondLst>
                                  <p:childTnLst>
                                    <p:set>
                                      <p:cBhvr>
                                        <p:cTn id="67" dur="1" fill="hold">
                                          <p:stCondLst>
                                            <p:cond delay="0"/>
                                          </p:stCondLst>
                                        </p:cTn>
                                        <p:tgtEl>
                                          <p:spTgt spid="45088"/>
                                        </p:tgtEl>
                                        <p:attrNameLst>
                                          <p:attrName>style.visibility</p:attrName>
                                        </p:attrNameLst>
                                      </p:cBhvr>
                                      <p:to>
                                        <p:strVal val="visible"/>
                                      </p:to>
                                    </p:set>
                                    <p:anim calcmode="lin" valueType="num">
                                      <p:cBhvr>
                                        <p:cTn id="68" dur="1000" fill="hold"/>
                                        <p:tgtEl>
                                          <p:spTgt spid="45088"/>
                                        </p:tgtEl>
                                        <p:attrNameLst>
                                          <p:attrName>ppt_x</p:attrName>
                                        </p:attrNameLst>
                                      </p:cBhvr>
                                      <p:tavLst>
                                        <p:tav tm="0">
                                          <p:val>
                                            <p:strVal val="#ppt_x-.2"/>
                                          </p:val>
                                        </p:tav>
                                        <p:tav tm="100000">
                                          <p:val>
                                            <p:strVal val="#ppt_x"/>
                                          </p:val>
                                        </p:tav>
                                      </p:tavLst>
                                    </p:anim>
                                    <p:anim calcmode="lin" valueType="num">
                                      <p:cBhvr>
                                        <p:cTn id="69" dur="1000" fill="hold"/>
                                        <p:tgtEl>
                                          <p:spTgt spid="45088"/>
                                        </p:tgtEl>
                                        <p:attrNameLst>
                                          <p:attrName>ppt_y</p:attrName>
                                        </p:attrNameLst>
                                      </p:cBhvr>
                                      <p:tavLst>
                                        <p:tav tm="0">
                                          <p:val>
                                            <p:strVal val="#ppt_y"/>
                                          </p:val>
                                        </p:tav>
                                        <p:tav tm="100000">
                                          <p:val>
                                            <p:strVal val="#ppt_y"/>
                                          </p:val>
                                        </p:tav>
                                      </p:tavLst>
                                    </p:anim>
                                    <p:animEffect transition="in" filter="wipe(right)" prLst="gradientSize: 0.1">
                                      <p:cBhvr>
                                        <p:cTn id="70" dur="1000"/>
                                        <p:tgtEl>
                                          <p:spTgt spid="45088"/>
                                        </p:tgtEl>
                                      </p:cBhvr>
                                    </p:animEffect>
                                  </p:childTnLst>
                                </p:cTn>
                              </p:par>
                              <p:par>
                                <p:cTn id="71" presetID="29" presetClass="entr" presetSubtype="0" fill="hold" grpId="0" nodeType="withEffect">
                                  <p:stCondLst>
                                    <p:cond delay="0"/>
                                  </p:stCondLst>
                                  <p:childTnLst>
                                    <p:set>
                                      <p:cBhvr>
                                        <p:cTn id="72" dur="1" fill="hold">
                                          <p:stCondLst>
                                            <p:cond delay="0"/>
                                          </p:stCondLst>
                                        </p:cTn>
                                        <p:tgtEl>
                                          <p:spTgt spid="45086"/>
                                        </p:tgtEl>
                                        <p:attrNameLst>
                                          <p:attrName>style.visibility</p:attrName>
                                        </p:attrNameLst>
                                      </p:cBhvr>
                                      <p:to>
                                        <p:strVal val="visible"/>
                                      </p:to>
                                    </p:set>
                                    <p:anim calcmode="lin" valueType="num">
                                      <p:cBhvr>
                                        <p:cTn id="73" dur="1000" fill="hold"/>
                                        <p:tgtEl>
                                          <p:spTgt spid="45086"/>
                                        </p:tgtEl>
                                        <p:attrNameLst>
                                          <p:attrName>ppt_x</p:attrName>
                                        </p:attrNameLst>
                                      </p:cBhvr>
                                      <p:tavLst>
                                        <p:tav tm="0">
                                          <p:val>
                                            <p:strVal val="#ppt_x-.2"/>
                                          </p:val>
                                        </p:tav>
                                        <p:tav tm="100000">
                                          <p:val>
                                            <p:strVal val="#ppt_x"/>
                                          </p:val>
                                        </p:tav>
                                      </p:tavLst>
                                    </p:anim>
                                    <p:anim calcmode="lin" valueType="num">
                                      <p:cBhvr>
                                        <p:cTn id="74" dur="1000" fill="hold"/>
                                        <p:tgtEl>
                                          <p:spTgt spid="45086"/>
                                        </p:tgtEl>
                                        <p:attrNameLst>
                                          <p:attrName>ppt_y</p:attrName>
                                        </p:attrNameLst>
                                      </p:cBhvr>
                                      <p:tavLst>
                                        <p:tav tm="0">
                                          <p:val>
                                            <p:strVal val="#ppt_y"/>
                                          </p:val>
                                        </p:tav>
                                        <p:tav tm="100000">
                                          <p:val>
                                            <p:strVal val="#ppt_y"/>
                                          </p:val>
                                        </p:tav>
                                      </p:tavLst>
                                    </p:anim>
                                    <p:animEffect transition="in" filter="wipe(right)" prLst="gradientSize: 0.1">
                                      <p:cBhvr>
                                        <p:cTn id="75" dur="1000"/>
                                        <p:tgtEl>
                                          <p:spTgt spid="45086"/>
                                        </p:tgtEl>
                                      </p:cBhvr>
                                    </p:animEffect>
                                  </p:childTnLst>
                                </p:cTn>
                              </p:par>
                              <p:par>
                                <p:cTn id="76" presetID="29" presetClass="entr" presetSubtype="0" fill="hold" grpId="0" nodeType="withEffect">
                                  <p:stCondLst>
                                    <p:cond delay="0"/>
                                  </p:stCondLst>
                                  <p:childTnLst>
                                    <p:set>
                                      <p:cBhvr>
                                        <p:cTn id="77" dur="1" fill="hold">
                                          <p:stCondLst>
                                            <p:cond delay="0"/>
                                          </p:stCondLst>
                                        </p:cTn>
                                        <p:tgtEl>
                                          <p:spTgt spid="45087"/>
                                        </p:tgtEl>
                                        <p:attrNameLst>
                                          <p:attrName>style.visibility</p:attrName>
                                        </p:attrNameLst>
                                      </p:cBhvr>
                                      <p:to>
                                        <p:strVal val="visible"/>
                                      </p:to>
                                    </p:set>
                                    <p:anim calcmode="lin" valueType="num">
                                      <p:cBhvr>
                                        <p:cTn id="78" dur="1000" fill="hold"/>
                                        <p:tgtEl>
                                          <p:spTgt spid="45087"/>
                                        </p:tgtEl>
                                        <p:attrNameLst>
                                          <p:attrName>ppt_x</p:attrName>
                                        </p:attrNameLst>
                                      </p:cBhvr>
                                      <p:tavLst>
                                        <p:tav tm="0">
                                          <p:val>
                                            <p:strVal val="#ppt_x-.2"/>
                                          </p:val>
                                        </p:tav>
                                        <p:tav tm="100000">
                                          <p:val>
                                            <p:strVal val="#ppt_x"/>
                                          </p:val>
                                        </p:tav>
                                      </p:tavLst>
                                    </p:anim>
                                    <p:anim calcmode="lin" valueType="num">
                                      <p:cBhvr>
                                        <p:cTn id="79" dur="1000" fill="hold"/>
                                        <p:tgtEl>
                                          <p:spTgt spid="45087"/>
                                        </p:tgtEl>
                                        <p:attrNameLst>
                                          <p:attrName>ppt_y</p:attrName>
                                        </p:attrNameLst>
                                      </p:cBhvr>
                                      <p:tavLst>
                                        <p:tav tm="0">
                                          <p:val>
                                            <p:strVal val="#ppt_y"/>
                                          </p:val>
                                        </p:tav>
                                        <p:tav tm="100000">
                                          <p:val>
                                            <p:strVal val="#ppt_y"/>
                                          </p:val>
                                        </p:tav>
                                      </p:tavLst>
                                    </p:anim>
                                    <p:animEffect transition="in" filter="wipe(right)" prLst="gradientSize: 0.1">
                                      <p:cBhvr>
                                        <p:cTn id="80" dur="1000"/>
                                        <p:tgtEl>
                                          <p:spTgt spid="45087"/>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53" presetClass="entr" presetSubtype="0" fill="hold" grpId="0" nodeType="clickEffect">
                                  <p:stCondLst>
                                    <p:cond delay="0"/>
                                  </p:stCondLst>
                                  <p:childTnLst>
                                    <p:set>
                                      <p:cBhvr>
                                        <p:cTn id="84" dur="1" fill="hold">
                                          <p:stCondLst>
                                            <p:cond delay="0"/>
                                          </p:stCondLst>
                                        </p:cTn>
                                        <p:tgtEl>
                                          <p:spTgt spid="45090"/>
                                        </p:tgtEl>
                                        <p:attrNameLst>
                                          <p:attrName>style.visibility</p:attrName>
                                        </p:attrNameLst>
                                      </p:cBhvr>
                                      <p:to>
                                        <p:strVal val="visible"/>
                                      </p:to>
                                    </p:set>
                                    <p:anim calcmode="lin" valueType="num">
                                      <p:cBhvr>
                                        <p:cTn id="85" dur="500" fill="hold"/>
                                        <p:tgtEl>
                                          <p:spTgt spid="45090"/>
                                        </p:tgtEl>
                                        <p:attrNameLst>
                                          <p:attrName>ppt_w</p:attrName>
                                        </p:attrNameLst>
                                      </p:cBhvr>
                                      <p:tavLst>
                                        <p:tav tm="0">
                                          <p:val>
                                            <p:fltVal val="0"/>
                                          </p:val>
                                        </p:tav>
                                        <p:tav tm="100000">
                                          <p:val>
                                            <p:strVal val="#ppt_w"/>
                                          </p:val>
                                        </p:tav>
                                      </p:tavLst>
                                    </p:anim>
                                    <p:anim calcmode="lin" valueType="num">
                                      <p:cBhvr>
                                        <p:cTn id="86" dur="500" fill="hold"/>
                                        <p:tgtEl>
                                          <p:spTgt spid="45090"/>
                                        </p:tgtEl>
                                        <p:attrNameLst>
                                          <p:attrName>ppt_h</p:attrName>
                                        </p:attrNameLst>
                                      </p:cBhvr>
                                      <p:tavLst>
                                        <p:tav tm="0">
                                          <p:val>
                                            <p:fltVal val="0"/>
                                          </p:val>
                                        </p:tav>
                                        <p:tav tm="100000">
                                          <p:val>
                                            <p:strVal val="#ppt_h"/>
                                          </p:val>
                                        </p:tav>
                                      </p:tavLst>
                                    </p:anim>
                                    <p:animEffect transition="in" filter="fade">
                                      <p:cBhvr>
                                        <p:cTn id="87" dur="500"/>
                                        <p:tgtEl>
                                          <p:spTgt spid="45090"/>
                                        </p:tgtEl>
                                      </p:cBhvr>
                                    </p:animEffect>
                                  </p:childTnLst>
                                </p:cTn>
                              </p:par>
                              <p:par>
                                <p:cTn id="88" presetID="53" presetClass="entr" presetSubtype="0" fill="hold" grpId="0" nodeType="withEffect">
                                  <p:stCondLst>
                                    <p:cond delay="0"/>
                                  </p:stCondLst>
                                  <p:childTnLst>
                                    <p:set>
                                      <p:cBhvr>
                                        <p:cTn id="89" dur="1" fill="hold">
                                          <p:stCondLst>
                                            <p:cond delay="0"/>
                                          </p:stCondLst>
                                        </p:cTn>
                                        <p:tgtEl>
                                          <p:spTgt spid="45091"/>
                                        </p:tgtEl>
                                        <p:attrNameLst>
                                          <p:attrName>style.visibility</p:attrName>
                                        </p:attrNameLst>
                                      </p:cBhvr>
                                      <p:to>
                                        <p:strVal val="visible"/>
                                      </p:to>
                                    </p:set>
                                    <p:anim calcmode="lin" valueType="num">
                                      <p:cBhvr>
                                        <p:cTn id="90" dur="500" fill="hold"/>
                                        <p:tgtEl>
                                          <p:spTgt spid="45091"/>
                                        </p:tgtEl>
                                        <p:attrNameLst>
                                          <p:attrName>ppt_w</p:attrName>
                                        </p:attrNameLst>
                                      </p:cBhvr>
                                      <p:tavLst>
                                        <p:tav tm="0">
                                          <p:val>
                                            <p:fltVal val="0"/>
                                          </p:val>
                                        </p:tav>
                                        <p:tav tm="100000">
                                          <p:val>
                                            <p:strVal val="#ppt_w"/>
                                          </p:val>
                                        </p:tav>
                                      </p:tavLst>
                                    </p:anim>
                                    <p:anim calcmode="lin" valueType="num">
                                      <p:cBhvr>
                                        <p:cTn id="91" dur="500" fill="hold"/>
                                        <p:tgtEl>
                                          <p:spTgt spid="45091"/>
                                        </p:tgtEl>
                                        <p:attrNameLst>
                                          <p:attrName>ppt_h</p:attrName>
                                        </p:attrNameLst>
                                      </p:cBhvr>
                                      <p:tavLst>
                                        <p:tav tm="0">
                                          <p:val>
                                            <p:fltVal val="0"/>
                                          </p:val>
                                        </p:tav>
                                        <p:tav tm="100000">
                                          <p:val>
                                            <p:strVal val="#ppt_h"/>
                                          </p:val>
                                        </p:tav>
                                      </p:tavLst>
                                    </p:anim>
                                    <p:animEffect transition="in" filter="fade">
                                      <p:cBhvr>
                                        <p:cTn id="92" dur="500"/>
                                        <p:tgtEl>
                                          <p:spTgt spid="45091"/>
                                        </p:tgtEl>
                                      </p:cBhvr>
                                    </p:animEffect>
                                  </p:childTnLst>
                                </p:cTn>
                              </p:par>
                              <p:par>
                                <p:cTn id="93" presetID="53" presetClass="entr" presetSubtype="0" fill="hold" nodeType="withEffect">
                                  <p:stCondLst>
                                    <p:cond delay="0"/>
                                  </p:stCondLst>
                                  <p:childTnLst>
                                    <p:set>
                                      <p:cBhvr>
                                        <p:cTn id="94" dur="1" fill="hold">
                                          <p:stCondLst>
                                            <p:cond delay="0"/>
                                          </p:stCondLst>
                                        </p:cTn>
                                        <p:tgtEl>
                                          <p:spTgt spid="45093"/>
                                        </p:tgtEl>
                                        <p:attrNameLst>
                                          <p:attrName>style.visibility</p:attrName>
                                        </p:attrNameLst>
                                      </p:cBhvr>
                                      <p:to>
                                        <p:strVal val="visible"/>
                                      </p:to>
                                    </p:set>
                                    <p:anim calcmode="lin" valueType="num">
                                      <p:cBhvr>
                                        <p:cTn id="95" dur="500" fill="hold"/>
                                        <p:tgtEl>
                                          <p:spTgt spid="45093"/>
                                        </p:tgtEl>
                                        <p:attrNameLst>
                                          <p:attrName>ppt_w</p:attrName>
                                        </p:attrNameLst>
                                      </p:cBhvr>
                                      <p:tavLst>
                                        <p:tav tm="0">
                                          <p:val>
                                            <p:fltVal val="0"/>
                                          </p:val>
                                        </p:tav>
                                        <p:tav tm="100000">
                                          <p:val>
                                            <p:strVal val="#ppt_w"/>
                                          </p:val>
                                        </p:tav>
                                      </p:tavLst>
                                    </p:anim>
                                    <p:anim calcmode="lin" valueType="num">
                                      <p:cBhvr>
                                        <p:cTn id="96" dur="500" fill="hold"/>
                                        <p:tgtEl>
                                          <p:spTgt spid="45093"/>
                                        </p:tgtEl>
                                        <p:attrNameLst>
                                          <p:attrName>ppt_h</p:attrName>
                                        </p:attrNameLst>
                                      </p:cBhvr>
                                      <p:tavLst>
                                        <p:tav tm="0">
                                          <p:val>
                                            <p:fltVal val="0"/>
                                          </p:val>
                                        </p:tav>
                                        <p:tav tm="100000">
                                          <p:val>
                                            <p:strVal val="#ppt_h"/>
                                          </p:val>
                                        </p:tav>
                                      </p:tavLst>
                                    </p:anim>
                                    <p:animEffect transition="in" filter="fade">
                                      <p:cBhvr>
                                        <p:cTn id="97" dur="500"/>
                                        <p:tgtEl>
                                          <p:spTgt spid="45093"/>
                                        </p:tgtEl>
                                      </p:cBhvr>
                                    </p:animEffect>
                                  </p:childTnLst>
                                </p:cTn>
                              </p:par>
                              <p:par>
                                <p:cTn id="98" presetID="53" presetClass="entr" presetSubtype="0" fill="hold" grpId="0" nodeType="withEffect">
                                  <p:stCondLst>
                                    <p:cond delay="0"/>
                                  </p:stCondLst>
                                  <p:childTnLst>
                                    <p:set>
                                      <p:cBhvr>
                                        <p:cTn id="99" dur="1" fill="hold">
                                          <p:stCondLst>
                                            <p:cond delay="0"/>
                                          </p:stCondLst>
                                        </p:cTn>
                                        <p:tgtEl>
                                          <p:spTgt spid="45092"/>
                                        </p:tgtEl>
                                        <p:attrNameLst>
                                          <p:attrName>style.visibility</p:attrName>
                                        </p:attrNameLst>
                                      </p:cBhvr>
                                      <p:to>
                                        <p:strVal val="visible"/>
                                      </p:to>
                                    </p:set>
                                    <p:anim calcmode="lin" valueType="num">
                                      <p:cBhvr>
                                        <p:cTn id="100" dur="500" fill="hold"/>
                                        <p:tgtEl>
                                          <p:spTgt spid="45092"/>
                                        </p:tgtEl>
                                        <p:attrNameLst>
                                          <p:attrName>ppt_w</p:attrName>
                                        </p:attrNameLst>
                                      </p:cBhvr>
                                      <p:tavLst>
                                        <p:tav tm="0">
                                          <p:val>
                                            <p:fltVal val="0"/>
                                          </p:val>
                                        </p:tav>
                                        <p:tav tm="100000">
                                          <p:val>
                                            <p:strVal val="#ppt_w"/>
                                          </p:val>
                                        </p:tav>
                                      </p:tavLst>
                                    </p:anim>
                                    <p:anim calcmode="lin" valueType="num">
                                      <p:cBhvr>
                                        <p:cTn id="101" dur="500" fill="hold"/>
                                        <p:tgtEl>
                                          <p:spTgt spid="45092"/>
                                        </p:tgtEl>
                                        <p:attrNameLst>
                                          <p:attrName>ppt_h</p:attrName>
                                        </p:attrNameLst>
                                      </p:cBhvr>
                                      <p:tavLst>
                                        <p:tav tm="0">
                                          <p:val>
                                            <p:fltVal val="0"/>
                                          </p:val>
                                        </p:tav>
                                        <p:tav tm="100000">
                                          <p:val>
                                            <p:strVal val="#ppt_h"/>
                                          </p:val>
                                        </p:tav>
                                      </p:tavLst>
                                    </p:anim>
                                    <p:animEffect transition="in" filter="fade">
                                      <p:cBhvr>
                                        <p:cTn id="102" dur="500"/>
                                        <p:tgtEl>
                                          <p:spTgt spid="45092"/>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9" presetClass="entr" presetSubtype="0" fill="hold" grpId="0" nodeType="clickEffect">
                                  <p:stCondLst>
                                    <p:cond delay="0"/>
                                  </p:stCondLst>
                                  <p:childTnLst>
                                    <p:set>
                                      <p:cBhvr>
                                        <p:cTn id="106" dur="1" fill="hold">
                                          <p:stCondLst>
                                            <p:cond delay="0"/>
                                          </p:stCondLst>
                                        </p:cTn>
                                        <p:tgtEl>
                                          <p:spTgt spid="45097"/>
                                        </p:tgtEl>
                                        <p:attrNameLst>
                                          <p:attrName>style.visibility</p:attrName>
                                        </p:attrNameLst>
                                      </p:cBhvr>
                                      <p:to>
                                        <p:strVal val="visible"/>
                                      </p:to>
                                    </p:set>
                                    <p:anim calcmode="lin" valueType="num">
                                      <p:cBhvr>
                                        <p:cTn id="107" dur="1000" fill="hold"/>
                                        <p:tgtEl>
                                          <p:spTgt spid="45097"/>
                                        </p:tgtEl>
                                        <p:attrNameLst>
                                          <p:attrName>ppt_x</p:attrName>
                                        </p:attrNameLst>
                                      </p:cBhvr>
                                      <p:tavLst>
                                        <p:tav tm="0">
                                          <p:val>
                                            <p:strVal val="#ppt_x-.2"/>
                                          </p:val>
                                        </p:tav>
                                        <p:tav tm="100000">
                                          <p:val>
                                            <p:strVal val="#ppt_x"/>
                                          </p:val>
                                        </p:tav>
                                      </p:tavLst>
                                    </p:anim>
                                    <p:anim calcmode="lin" valueType="num">
                                      <p:cBhvr>
                                        <p:cTn id="108" dur="1000" fill="hold"/>
                                        <p:tgtEl>
                                          <p:spTgt spid="45097"/>
                                        </p:tgtEl>
                                        <p:attrNameLst>
                                          <p:attrName>ppt_y</p:attrName>
                                        </p:attrNameLst>
                                      </p:cBhvr>
                                      <p:tavLst>
                                        <p:tav tm="0">
                                          <p:val>
                                            <p:strVal val="#ppt_y"/>
                                          </p:val>
                                        </p:tav>
                                        <p:tav tm="100000">
                                          <p:val>
                                            <p:strVal val="#ppt_y"/>
                                          </p:val>
                                        </p:tav>
                                      </p:tavLst>
                                    </p:anim>
                                    <p:animEffect transition="in" filter="wipe(right)" prLst="gradientSize: 0.1">
                                      <p:cBhvr>
                                        <p:cTn id="109" dur="1000"/>
                                        <p:tgtEl>
                                          <p:spTgt spid="45097"/>
                                        </p:tgtEl>
                                      </p:cBhvr>
                                    </p:animEffect>
                                  </p:childTnLst>
                                </p:cTn>
                              </p:par>
                              <p:par>
                                <p:cTn id="110" presetID="29" presetClass="entr" presetSubtype="0" fill="hold" nodeType="withEffect">
                                  <p:stCondLst>
                                    <p:cond delay="0"/>
                                  </p:stCondLst>
                                  <p:childTnLst>
                                    <p:set>
                                      <p:cBhvr>
                                        <p:cTn id="111" dur="1" fill="hold">
                                          <p:stCondLst>
                                            <p:cond delay="0"/>
                                          </p:stCondLst>
                                        </p:cTn>
                                        <p:tgtEl>
                                          <p:spTgt spid="45096"/>
                                        </p:tgtEl>
                                        <p:attrNameLst>
                                          <p:attrName>style.visibility</p:attrName>
                                        </p:attrNameLst>
                                      </p:cBhvr>
                                      <p:to>
                                        <p:strVal val="visible"/>
                                      </p:to>
                                    </p:set>
                                    <p:anim calcmode="lin" valueType="num">
                                      <p:cBhvr>
                                        <p:cTn id="112" dur="1000" fill="hold"/>
                                        <p:tgtEl>
                                          <p:spTgt spid="45096"/>
                                        </p:tgtEl>
                                        <p:attrNameLst>
                                          <p:attrName>ppt_x</p:attrName>
                                        </p:attrNameLst>
                                      </p:cBhvr>
                                      <p:tavLst>
                                        <p:tav tm="0">
                                          <p:val>
                                            <p:strVal val="#ppt_x-.2"/>
                                          </p:val>
                                        </p:tav>
                                        <p:tav tm="100000">
                                          <p:val>
                                            <p:strVal val="#ppt_x"/>
                                          </p:val>
                                        </p:tav>
                                      </p:tavLst>
                                    </p:anim>
                                    <p:anim calcmode="lin" valueType="num">
                                      <p:cBhvr>
                                        <p:cTn id="113" dur="1000" fill="hold"/>
                                        <p:tgtEl>
                                          <p:spTgt spid="45096"/>
                                        </p:tgtEl>
                                        <p:attrNameLst>
                                          <p:attrName>ppt_y</p:attrName>
                                        </p:attrNameLst>
                                      </p:cBhvr>
                                      <p:tavLst>
                                        <p:tav tm="0">
                                          <p:val>
                                            <p:strVal val="#ppt_y"/>
                                          </p:val>
                                        </p:tav>
                                        <p:tav tm="100000">
                                          <p:val>
                                            <p:strVal val="#ppt_y"/>
                                          </p:val>
                                        </p:tav>
                                      </p:tavLst>
                                    </p:anim>
                                    <p:animEffect transition="in" filter="wipe(right)" prLst="gradientSize: 0.1">
                                      <p:cBhvr>
                                        <p:cTn id="114" dur="1000"/>
                                        <p:tgtEl>
                                          <p:spTgt spid="45096"/>
                                        </p:tgtEl>
                                      </p:cBhvr>
                                    </p:animEffect>
                                  </p:childTnLst>
                                </p:cTn>
                              </p:par>
                              <p:par>
                                <p:cTn id="115" presetID="29" presetClass="entr" presetSubtype="0" fill="hold" grpId="0" nodeType="withEffect">
                                  <p:stCondLst>
                                    <p:cond delay="0"/>
                                  </p:stCondLst>
                                  <p:childTnLst>
                                    <p:set>
                                      <p:cBhvr>
                                        <p:cTn id="116" dur="1" fill="hold">
                                          <p:stCondLst>
                                            <p:cond delay="0"/>
                                          </p:stCondLst>
                                        </p:cTn>
                                        <p:tgtEl>
                                          <p:spTgt spid="45094"/>
                                        </p:tgtEl>
                                        <p:attrNameLst>
                                          <p:attrName>style.visibility</p:attrName>
                                        </p:attrNameLst>
                                      </p:cBhvr>
                                      <p:to>
                                        <p:strVal val="visible"/>
                                      </p:to>
                                    </p:set>
                                    <p:anim calcmode="lin" valueType="num">
                                      <p:cBhvr>
                                        <p:cTn id="117" dur="1000" fill="hold"/>
                                        <p:tgtEl>
                                          <p:spTgt spid="45094"/>
                                        </p:tgtEl>
                                        <p:attrNameLst>
                                          <p:attrName>ppt_x</p:attrName>
                                        </p:attrNameLst>
                                      </p:cBhvr>
                                      <p:tavLst>
                                        <p:tav tm="0">
                                          <p:val>
                                            <p:strVal val="#ppt_x-.2"/>
                                          </p:val>
                                        </p:tav>
                                        <p:tav tm="100000">
                                          <p:val>
                                            <p:strVal val="#ppt_x"/>
                                          </p:val>
                                        </p:tav>
                                      </p:tavLst>
                                    </p:anim>
                                    <p:anim calcmode="lin" valueType="num">
                                      <p:cBhvr>
                                        <p:cTn id="118" dur="1000" fill="hold"/>
                                        <p:tgtEl>
                                          <p:spTgt spid="45094"/>
                                        </p:tgtEl>
                                        <p:attrNameLst>
                                          <p:attrName>ppt_y</p:attrName>
                                        </p:attrNameLst>
                                      </p:cBhvr>
                                      <p:tavLst>
                                        <p:tav tm="0">
                                          <p:val>
                                            <p:strVal val="#ppt_y"/>
                                          </p:val>
                                        </p:tav>
                                        <p:tav tm="100000">
                                          <p:val>
                                            <p:strVal val="#ppt_y"/>
                                          </p:val>
                                        </p:tav>
                                      </p:tavLst>
                                    </p:anim>
                                    <p:animEffect transition="in" filter="wipe(right)" prLst="gradientSize: 0.1">
                                      <p:cBhvr>
                                        <p:cTn id="119" dur="1000"/>
                                        <p:tgtEl>
                                          <p:spTgt spid="45094"/>
                                        </p:tgtEl>
                                      </p:cBhvr>
                                    </p:animEffect>
                                  </p:childTnLst>
                                </p:cTn>
                              </p:par>
                              <p:par>
                                <p:cTn id="120" presetID="29" presetClass="entr" presetSubtype="0" fill="hold" grpId="0" nodeType="withEffect">
                                  <p:stCondLst>
                                    <p:cond delay="0"/>
                                  </p:stCondLst>
                                  <p:childTnLst>
                                    <p:set>
                                      <p:cBhvr>
                                        <p:cTn id="121" dur="1" fill="hold">
                                          <p:stCondLst>
                                            <p:cond delay="0"/>
                                          </p:stCondLst>
                                        </p:cTn>
                                        <p:tgtEl>
                                          <p:spTgt spid="45095"/>
                                        </p:tgtEl>
                                        <p:attrNameLst>
                                          <p:attrName>style.visibility</p:attrName>
                                        </p:attrNameLst>
                                      </p:cBhvr>
                                      <p:to>
                                        <p:strVal val="visible"/>
                                      </p:to>
                                    </p:set>
                                    <p:anim calcmode="lin" valueType="num">
                                      <p:cBhvr>
                                        <p:cTn id="122" dur="1000" fill="hold"/>
                                        <p:tgtEl>
                                          <p:spTgt spid="45095"/>
                                        </p:tgtEl>
                                        <p:attrNameLst>
                                          <p:attrName>ppt_x</p:attrName>
                                        </p:attrNameLst>
                                      </p:cBhvr>
                                      <p:tavLst>
                                        <p:tav tm="0">
                                          <p:val>
                                            <p:strVal val="#ppt_x-.2"/>
                                          </p:val>
                                        </p:tav>
                                        <p:tav tm="100000">
                                          <p:val>
                                            <p:strVal val="#ppt_x"/>
                                          </p:val>
                                        </p:tav>
                                      </p:tavLst>
                                    </p:anim>
                                    <p:anim calcmode="lin" valueType="num">
                                      <p:cBhvr>
                                        <p:cTn id="123" dur="1000" fill="hold"/>
                                        <p:tgtEl>
                                          <p:spTgt spid="45095"/>
                                        </p:tgtEl>
                                        <p:attrNameLst>
                                          <p:attrName>ppt_y</p:attrName>
                                        </p:attrNameLst>
                                      </p:cBhvr>
                                      <p:tavLst>
                                        <p:tav tm="0">
                                          <p:val>
                                            <p:strVal val="#ppt_y"/>
                                          </p:val>
                                        </p:tav>
                                        <p:tav tm="100000">
                                          <p:val>
                                            <p:strVal val="#ppt_y"/>
                                          </p:val>
                                        </p:tav>
                                      </p:tavLst>
                                    </p:anim>
                                    <p:animEffect transition="in" filter="wipe(right)" prLst="gradientSize: 0.1">
                                      <p:cBhvr>
                                        <p:cTn id="124" dur="1000"/>
                                        <p:tgtEl>
                                          <p:spTgt spid="45095"/>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29" presetClass="entr" presetSubtype="0" fill="hold" grpId="0" nodeType="clickEffect">
                                  <p:stCondLst>
                                    <p:cond delay="0"/>
                                  </p:stCondLst>
                                  <p:childTnLst>
                                    <p:set>
                                      <p:cBhvr>
                                        <p:cTn id="128" dur="1" fill="hold">
                                          <p:stCondLst>
                                            <p:cond delay="0"/>
                                          </p:stCondLst>
                                        </p:cTn>
                                        <p:tgtEl>
                                          <p:spTgt spid="45098"/>
                                        </p:tgtEl>
                                        <p:attrNameLst>
                                          <p:attrName>style.visibility</p:attrName>
                                        </p:attrNameLst>
                                      </p:cBhvr>
                                      <p:to>
                                        <p:strVal val="visible"/>
                                      </p:to>
                                    </p:set>
                                    <p:anim calcmode="lin" valueType="num">
                                      <p:cBhvr>
                                        <p:cTn id="129" dur="1000" fill="hold"/>
                                        <p:tgtEl>
                                          <p:spTgt spid="45098"/>
                                        </p:tgtEl>
                                        <p:attrNameLst>
                                          <p:attrName>ppt_x</p:attrName>
                                        </p:attrNameLst>
                                      </p:cBhvr>
                                      <p:tavLst>
                                        <p:tav tm="0">
                                          <p:val>
                                            <p:strVal val="#ppt_x-.2"/>
                                          </p:val>
                                        </p:tav>
                                        <p:tav tm="100000">
                                          <p:val>
                                            <p:strVal val="#ppt_x"/>
                                          </p:val>
                                        </p:tav>
                                      </p:tavLst>
                                    </p:anim>
                                    <p:anim calcmode="lin" valueType="num">
                                      <p:cBhvr>
                                        <p:cTn id="130" dur="1000" fill="hold"/>
                                        <p:tgtEl>
                                          <p:spTgt spid="45098"/>
                                        </p:tgtEl>
                                        <p:attrNameLst>
                                          <p:attrName>ppt_y</p:attrName>
                                        </p:attrNameLst>
                                      </p:cBhvr>
                                      <p:tavLst>
                                        <p:tav tm="0">
                                          <p:val>
                                            <p:strVal val="#ppt_y"/>
                                          </p:val>
                                        </p:tav>
                                        <p:tav tm="100000">
                                          <p:val>
                                            <p:strVal val="#ppt_y"/>
                                          </p:val>
                                        </p:tav>
                                      </p:tavLst>
                                    </p:anim>
                                    <p:animEffect transition="in" filter="wipe(right)" prLst="gradientSize: 0.1">
                                      <p:cBhvr>
                                        <p:cTn id="131" dur="1000"/>
                                        <p:tgtEl>
                                          <p:spTgt spid="45098"/>
                                        </p:tgtEl>
                                      </p:cBhvr>
                                    </p:animEffect>
                                  </p:childTnLst>
                                </p:cTn>
                              </p:par>
                              <p:par>
                                <p:cTn id="132" presetID="29" presetClass="entr" presetSubtype="0" fill="hold" nodeType="withEffect">
                                  <p:stCondLst>
                                    <p:cond delay="0"/>
                                  </p:stCondLst>
                                  <p:childTnLst>
                                    <p:set>
                                      <p:cBhvr>
                                        <p:cTn id="133" dur="1" fill="hold">
                                          <p:stCondLst>
                                            <p:cond delay="0"/>
                                          </p:stCondLst>
                                        </p:cTn>
                                        <p:tgtEl>
                                          <p:spTgt spid="45134"/>
                                        </p:tgtEl>
                                        <p:attrNameLst>
                                          <p:attrName>style.visibility</p:attrName>
                                        </p:attrNameLst>
                                      </p:cBhvr>
                                      <p:to>
                                        <p:strVal val="visible"/>
                                      </p:to>
                                    </p:set>
                                    <p:anim calcmode="lin" valueType="num">
                                      <p:cBhvr>
                                        <p:cTn id="134" dur="1000" fill="hold"/>
                                        <p:tgtEl>
                                          <p:spTgt spid="45134"/>
                                        </p:tgtEl>
                                        <p:attrNameLst>
                                          <p:attrName>ppt_x</p:attrName>
                                        </p:attrNameLst>
                                      </p:cBhvr>
                                      <p:tavLst>
                                        <p:tav tm="0">
                                          <p:val>
                                            <p:strVal val="#ppt_x-.2"/>
                                          </p:val>
                                        </p:tav>
                                        <p:tav tm="100000">
                                          <p:val>
                                            <p:strVal val="#ppt_x"/>
                                          </p:val>
                                        </p:tav>
                                      </p:tavLst>
                                    </p:anim>
                                    <p:anim calcmode="lin" valueType="num">
                                      <p:cBhvr>
                                        <p:cTn id="135" dur="1000" fill="hold"/>
                                        <p:tgtEl>
                                          <p:spTgt spid="45134"/>
                                        </p:tgtEl>
                                        <p:attrNameLst>
                                          <p:attrName>ppt_y</p:attrName>
                                        </p:attrNameLst>
                                      </p:cBhvr>
                                      <p:tavLst>
                                        <p:tav tm="0">
                                          <p:val>
                                            <p:strVal val="#ppt_y"/>
                                          </p:val>
                                        </p:tav>
                                        <p:tav tm="100000">
                                          <p:val>
                                            <p:strVal val="#ppt_y"/>
                                          </p:val>
                                        </p:tav>
                                      </p:tavLst>
                                    </p:anim>
                                    <p:animEffect transition="in" filter="wipe(right)" prLst="gradientSize: 0.1">
                                      <p:cBhvr>
                                        <p:cTn id="136" dur="1000"/>
                                        <p:tgtEl>
                                          <p:spTgt spid="45134"/>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53" presetClass="entr" presetSubtype="0" fill="hold" grpId="0" nodeType="clickEffect">
                                  <p:stCondLst>
                                    <p:cond delay="0"/>
                                  </p:stCondLst>
                                  <p:childTnLst>
                                    <p:set>
                                      <p:cBhvr>
                                        <p:cTn id="140" dur="1" fill="hold">
                                          <p:stCondLst>
                                            <p:cond delay="0"/>
                                          </p:stCondLst>
                                        </p:cTn>
                                        <p:tgtEl>
                                          <p:spTgt spid="45132"/>
                                        </p:tgtEl>
                                        <p:attrNameLst>
                                          <p:attrName>style.visibility</p:attrName>
                                        </p:attrNameLst>
                                      </p:cBhvr>
                                      <p:to>
                                        <p:strVal val="visible"/>
                                      </p:to>
                                    </p:set>
                                    <p:anim calcmode="lin" valueType="num">
                                      <p:cBhvr>
                                        <p:cTn id="141" dur="500" fill="hold"/>
                                        <p:tgtEl>
                                          <p:spTgt spid="45132"/>
                                        </p:tgtEl>
                                        <p:attrNameLst>
                                          <p:attrName>ppt_w</p:attrName>
                                        </p:attrNameLst>
                                      </p:cBhvr>
                                      <p:tavLst>
                                        <p:tav tm="0">
                                          <p:val>
                                            <p:fltVal val="0"/>
                                          </p:val>
                                        </p:tav>
                                        <p:tav tm="100000">
                                          <p:val>
                                            <p:strVal val="#ppt_w"/>
                                          </p:val>
                                        </p:tav>
                                      </p:tavLst>
                                    </p:anim>
                                    <p:anim calcmode="lin" valueType="num">
                                      <p:cBhvr>
                                        <p:cTn id="142" dur="500" fill="hold"/>
                                        <p:tgtEl>
                                          <p:spTgt spid="45132"/>
                                        </p:tgtEl>
                                        <p:attrNameLst>
                                          <p:attrName>ppt_h</p:attrName>
                                        </p:attrNameLst>
                                      </p:cBhvr>
                                      <p:tavLst>
                                        <p:tav tm="0">
                                          <p:val>
                                            <p:fltVal val="0"/>
                                          </p:val>
                                        </p:tav>
                                        <p:tav tm="100000">
                                          <p:val>
                                            <p:strVal val="#ppt_h"/>
                                          </p:val>
                                        </p:tav>
                                      </p:tavLst>
                                    </p:anim>
                                    <p:animEffect transition="in" filter="fade">
                                      <p:cBhvr>
                                        <p:cTn id="143" dur="500"/>
                                        <p:tgtEl>
                                          <p:spTgt spid="45132"/>
                                        </p:tgtEl>
                                      </p:cBhvr>
                                    </p:animEffect>
                                  </p:childTnLst>
                                </p:cTn>
                              </p:par>
                              <p:par>
                                <p:cTn id="144" presetID="53" presetClass="entr" presetSubtype="0" fill="hold" nodeType="withEffect">
                                  <p:stCondLst>
                                    <p:cond delay="0"/>
                                  </p:stCondLst>
                                  <p:childTnLst>
                                    <p:set>
                                      <p:cBhvr>
                                        <p:cTn id="145" dur="1" fill="hold">
                                          <p:stCondLst>
                                            <p:cond delay="0"/>
                                          </p:stCondLst>
                                        </p:cTn>
                                        <p:tgtEl>
                                          <p:spTgt spid="45101"/>
                                        </p:tgtEl>
                                        <p:attrNameLst>
                                          <p:attrName>style.visibility</p:attrName>
                                        </p:attrNameLst>
                                      </p:cBhvr>
                                      <p:to>
                                        <p:strVal val="visible"/>
                                      </p:to>
                                    </p:set>
                                    <p:anim calcmode="lin" valueType="num">
                                      <p:cBhvr>
                                        <p:cTn id="146" dur="500" fill="hold"/>
                                        <p:tgtEl>
                                          <p:spTgt spid="45101"/>
                                        </p:tgtEl>
                                        <p:attrNameLst>
                                          <p:attrName>ppt_w</p:attrName>
                                        </p:attrNameLst>
                                      </p:cBhvr>
                                      <p:tavLst>
                                        <p:tav tm="0">
                                          <p:val>
                                            <p:fltVal val="0"/>
                                          </p:val>
                                        </p:tav>
                                        <p:tav tm="100000">
                                          <p:val>
                                            <p:strVal val="#ppt_w"/>
                                          </p:val>
                                        </p:tav>
                                      </p:tavLst>
                                    </p:anim>
                                    <p:anim calcmode="lin" valueType="num">
                                      <p:cBhvr>
                                        <p:cTn id="147" dur="500" fill="hold"/>
                                        <p:tgtEl>
                                          <p:spTgt spid="45101"/>
                                        </p:tgtEl>
                                        <p:attrNameLst>
                                          <p:attrName>ppt_h</p:attrName>
                                        </p:attrNameLst>
                                      </p:cBhvr>
                                      <p:tavLst>
                                        <p:tav tm="0">
                                          <p:val>
                                            <p:fltVal val="0"/>
                                          </p:val>
                                        </p:tav>
                                        <p:tav tm="100000">
                                          <p:val>
                                            <p:strVal val="#ppt_h"/>
                                          </p:val>
                                        </p:tav>
                                      </p:tavLst>
                                    </p:anim>
                                    <p:animEffect transition="in" filter="fade">
                                      <p:cBhvr>
                                        <p:cTn id="148" dur="500"/>
                                        <p:tgtEl>
                                          <p:spTgt spid="45101"/>
                                        </p:tgtEl>
                                      </p:cBhvr>
                                    </p:animEffect>
                                  </p:childTnLst>
                                </p:cTn>
                              </p:par>
                              <p:par>
                                <p:cTn id="149" presetID="53" presetClass="entr" presetSubtype="0" fill="hold" grpId="0" nodeType="withEffect">
                                  <p:stCondLst>
                                    <p:cond delay="0"/>
                                  </p:stCondLst>
                                  <p:childTnLst>
                                    <p:set>
                                      <p:cBhvr>
                                        <p:cTn id="150" dur="1" fill="hold">
                                          <p:stCondLst>
                                            <p:cond delay="0"/>
                                          </p:stCondLst>
                                        </p:cTn>
                                        <p:tgtEl>
                                          <p:spTgt spid="45099"/>
                                        </p:tgtEl>
                                        <p:attrNameLst>
                                          <p:attrName>style.visibility</p:attrName>
                                        </p:attrNameLst>
                                      </p:cBhvr>
                                      <p:to>
                                        <p:strVal val="visible"/>
                                      </p:to>
                                    </p:set>
                                    <p:anim calcmode="lin" valueType="num">
                                      <p:cBhvr>
                                        <p:cTn id="151" dur="500" fill="hold"/>
                                        <p:tgtEl>
                                          <p:spTgt spid="45099"/>
                                        </p:tgtEl>
                                        <p:attrNameLst>
                                          <p:attrName>ppt_w</p:attrName>
                                        </p:attrNameLst>
                                      </p:cBhvr>
                                      <p:tavLst>
                                        <p:tav tm="0">
                                          <p:val>
                                            <p:fltVal val="0"/>
                                          </p:val>
                                        </p:tav>
                                        <p:tav tm="100000">
                                          <p:val>
                                            <p:strVal val="#ppt_w"/>
                                          </p:val>
                                        </p:tav>
                                      </p:tavLst>
                                    </p:anim>
                                    <p:anim calcmode="lin" valueType="num">
                                      <p:cBhvr>
                                        <p:cTn id="152" dur="500" fill="hold"/>
                                        <p:tgtEl>
                                          <p:spTgt spid="45099"/>
                                        </p:tgtEl>
                                        <p:attrNameLst>
                                          <p:attrName>ppt_h</p:attrName>
                                        </p:attrNameLst>
                                      </p:cBhvr>
                                      <p:tavLst>
                                        <p:tav tm="0">
                                          <p:val>
                                            <p:fltVal val="0"/>
                                          </p:val>
                                        </p:tav>
                                        <p:tav tm="100000">
                                          <p:val>
                                            <p:strVal val="#ppt_h"/>
                                          </p:val>
                                        </p:tav>
                                      </p:tavLst>
                                    </p:anim>
                                    <p:animEffect transition="in" filter="fade">
                                      <p:cBhvr>
                                        <p:cTn id="153" dur="500"/>
                                        <p:tgtEl>
                                          <p:spTgt spid="45099"/>
                                        </p:tgtEl>
                                      </p:cBhvr>
                                    </p:animEffect>
                                  </p:childTnLst>
                                </p:cTn>
                              </p:par>
                              <p:par>
                                <p:cTn id="154" presetID="53" presetClass="entr" presetSubtype="0" fill="hold" grpId="0" nodeType="withEffect">
                                  <p:stCondLst>
                                    <p:cond delay="0"/>
                                  </p:stCondLst>
                                  <p:childTnLst>
                                    <p:set>
                                      <p:cBhvr>
                                        <p:cTn id="155" dur="1" fill="hold">
                                          <p:stCondLst>
                                            <p:cond delay="0"/>
                                          </p:stCondLst>
                                        </p:cTn>
                                        <p:tgtEl>
                                          <p:spTgt spid="45100"/>
                                        </p:tgtEl>
                                        <p:attrNameLst>
                                          <p:attrName>style.visibility</p:attrName>
                                        </p:attrNameLst>
                                      </p:cBhvr>
                                      <p:to>
                                        <p:strVal val="visible"/>
                                      </p:to>
                                    </p:set>
                                    <p:anim calcmode="lin" valueType="num">
                                      <p:cBhvr>
                                        <p:cTn id="156" dur="500" fill="hold"/>
                                        <p:tgtEl>
                                          <p:spTgt spid="45100"/>
                                        </p:tgtEl>
                                        <p:attrNameLst>
                                          <p:attrName>ppt_w</p:attrName>
                                        </p:attrNameLst>
                                      </p:cBhvr>
                                      <p:tavLst>
                                        <p:tav tm="0">
                                          <p:val>
                                            <p:fltVal val="0"/>
                                          </p:val>
                                        </p:tav>
                                        <p:tav tm="100000">
                                          <p:val>
                                            <p:strVal val="#ppt_w"/>
                                          </p:val>
                                        </p:tav>
                                      </p:tavLst>
                                    </p:anim>
                                    <p:anim calcmode="lin" valueType="num">
                                      <p:cBhvr>
                                        <p:cTn id="157" dur="500" fill="hold"/>
                                        <p:tgtEl>
                                          <p:spTgt spid="45100"/>
                                        </p:tgtEl>
                                        <p:attrNameLst>
                                          <p:attrName>ppt_h</p:attrName>
                                        </p:attrNameLst>
                                      </p:cBhvr>
                                      <p:tavLst>
                                        <p:tav tm="0">
                                          <p:val>
                                            <p:fltVal val="0"/>
                                          </p:val>
                                        </p:tav>
                                        <p:tav tm="100000">
                                          <p:val>
                                            <p:strVal val="#ppt_h"/>
                                          </p:val>
                                        </p:tav>
                                      </p:tavLst>
                                    </p:anim>
                                    <p:animEffect transition="in" filter="fade">
                                      <p:cBhvr>
                                        <p:cTn id="158" dur="500"/>
                                        <p:tgtEl>
                                          <p:spTgt spid="45100"/>
                                        </p:tgtEl>
                                      </p:cBhvr>
                                    </p:animEffec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29" presetClass="entr" presetSubtype="0" fill="hold" grpId="0" nodeType="clickEffect">
                                  <p:stCondLst>
                                    <p:cond delay="0"/>
                                  </p:stCondLst>
                                  <p:childTnLst>
                                    <p:set>
                                      <p:cBhvr>
                                        <p:cTn id="162" dur="1" fill="hold">
                                          <p:stCondLst>
                                            <p:cond delay="0"/>
                                          </p:stCondLst>
                                        </p:cTn>
                                        <p:tgtEl>
                                          <p:spTgt spid="45105"/>
                                        </p:tgtEl>
                                        <p:attrNameLst>
                                          <p:attrName>style.visibility</p:attrName>
                                        </p:attrNameLst>
                                      </p:cBhvr>
                                      <p:to>
                                        <p:strVal val="visible"/>
                                      </p:to>
                                    </p:set>
                                    <p:anim calcmode="lin" valueType="num">
                                      <p:cBhvr>
                                        <p:cTn id="163" dur="1000" fill="hold"/>
                                        <p:tgtEl>
                                          <p:spTgt spid="45105"/>
                                        </p:tgtEl>
                                        <p:attrNameLst>
                                          <p:attrName>ppt_x</p:attrName>
                                        </p:attrNameLst>
                                      </p:cBhvr>
                                      <p:tavLst>
                                        <p:tav tm="0">
                                          <p:val>
                                            <p:strVal val="#ppt_x-.2"/>
                                          </p:val>
                                        </p:tav>
                                        <p:tav tm="100000">
                                          <p:val>
                                            <p:strVal val="#ppt_x"/>
                                          </p:val>
                                        </p:tav>
                                      </p:tavLst>
                                    </p:anim>
                                    <p:anim calcmode="lin" valueType="num">
                                      <p:cBhvr>
                                        <p:cTn id="164" dur="1000" fill="hold"/>
                                        <p:tgtEl>
                                          <p:spTgt spid="45105"/>
                                        </p:tgtEl>
                                        <p:attrNameLst>
                                          <p:attrName>ppt_y</p:attrName>
                                        </p:attrNameLst>
                                      </p:cBhvr>
                                      <p:tavLst>
                                        <p:tav tm="0">
                                          <p:val>
                                            <p:strVal val="#ppt_y"/>
                                          </p:val>
                                        </p:tav>
                                        <p:tav tm="100000">
                                          <p:val>
                                            <p:strVal val="#ppt_y"/>
                                          </p:val>
                                        </p:tav>
                                      </p:tavLst>
                                    </p:anim>
                                    <p:animEffect transition="in" filter="wipe(right)" prLst="gradientSize: 0.1">
                                      <p:cBhvr>
                                        <p:cTn id="165" dur="1000"/>
                                        <p:tgtEl>
                                          <p:spTgt spid="45105"/>
                                        </p:tgtEl>
                                      </p:cBhvr>
                                    </p:animEffect>
                                  </p:childTnLst>
                                </p:cTn>
                              </p:par>
                              <p:par>
                                <p:cTn id="166" presetID="29" presetClass="entr" presetSubtype="0" fill="hold" nodeType="withEffect">
                                  <p:stCondLst>
                                    <p:cond delay="0"/>
                                  </p:stCondLst>
                                  <p:childTnLst>
                                    <p:set>
                                      <p:cBhvr>
                                        <p:cTn id="167" dur="1" fill="hold">
                                          <p:stCondLst>
                                            <p:cond delay="0"/>
                                          </p:stCondLst>
                                        </p:cTn>
                                        <p:tgtEl>
                                          <p:spTgt spid="45104"/>
                                        </p:tgtEl>
                                        <p:attrNameLst>
                                          <p:attrName>style.visibility</p:attrName>
                                        </p:attrNameLst>
                                      </p:cBhvr>
                                      <p:to>
                                        <p:strVal val="visible"/>
                                      </p:to>
                                    </p:set>
                                    <p:anim calcmode="lin" valueType="num">
                                      <p:cBhvr>
                                        <p:cTn id="168" dur="1000" fill="hold"/>
                                        <p:tgtEl>
                                          <p:spTgt spid="45104"/>
                                        </p:tgtEl>
                                        <p:attrNameLst>
                                          <p:attrName>ppt_x</p:attrName>
                                        </p:attrNameLst>
                                      </p:cBhvr>
                                      <p:tavLst>
                                        <p:tav tm="0">
                                          <p:val>
                                            <p:strVal val="#ppt_x-.2"/>
                                          </p:val>
                                        </p:tav>
                                        <p:tav tm="100000">
                                          <p:val>
                                            <p:strVal val="#ppt_x"/>
                                          </p:val>
                                        </p:tav>
                                      </p:tavLst>
                                    </p:anim>
                                    <p:anim calcmode="lin" valueType="num">
                                      <p:cBhvr>
                                        <p:cTn id="169" dur="1000" fill="hold"/>
                                        <p:tgtEl>
                                          <p:spTgt spid="45104"/>
                                        </p:tgtEl>
                                        <p:attrNameLst>
                                          <p:attrName>ppt_y</p:attrName>
                                        </p:attrNameLst>
                                      </p:cBhvr>
                                      <p:tavLst>
                                        <p:tav tm="0">
                                          <p:val>
                                            <p:strVal val="#ppt_y"/>
                                          </p:val>
                                        </p:tav>
                                        <p:tav tm="100000">
                                          <p:val>
                                            <p:strVal val="#ppt_y"/>
                                          </p:val>
                                        </p:tav>
                                      </p:tavLst>
                                    </p:anim>
                                    <p:animEffect transition="in" filter="wipe(right)" prLst="gradientSize: 0.1">
                                      <p:cBhvr>
                                        <p:cTn id="170" dur="1000"/>
                                        <p:tgtEl>
                                          <p:spTgt spid="45104"/>
                                        </p:tgtEl>
                                      </p:cBhvr>
                                    </p:animEffect>
                                  </p:childTnLst>
                                </p:cTn>
                              </p:par>
                              <p:par>
                                <p:cTn id="171" presetID="29" presetClass="entr" presetSubtype="0" fill="hold" grpId="0" nodeType="withEffect">
                                  <p:stCondLst>
                                    <p:cond delay="0"/>
                                  </p:stCondLst>
                                  <p:childTnLst>
                                    <p:set>
                                      <p:cBhvr>
                                        <p:cTn id="172" dur="1" fill="hold">
                                          <p:stCondLst>
                                            <p:cond delay="0"/>
                                          </p:stCondLst>
                                        </p:cTn>
                                        <p:tgtEl>
                                          <p:spTgt spid="45102"/>
                                        </p:tgtEl>
                                        <p:attrNameLst>
                                          <p:attrName>style.visibility</p:attrName>
                                        </p:attrNameLst>
                                      </p:cBhvr>
                                      <p:to>
                                        <p:strVal val="visible"/>
                                      </p:to>
                                    </p:set>
                                    <p:anim calcmode="lin" valueType="num">
                                      <p:cBhvr>
                                        <p:cTn id="173" dur="1000" fill="hold"/>
                                        <p:tgtEl>
                                          <p:spTgt spid="45102"/>
                                        </p:tgtEl>
                                        <p:attrNameLst>
                                          <p:attrName>ppt_x</p:attrName>
                                        </p:attrNameLst>
                                      </p:cBhvr>
                                      <p:tavLst>
                                        <p:tav tm="0">
                                          <p:val>
                                            <p:strVal val="#ppt_x-.2"/>
                                          </p:val>
                                        </p:tav>
                                        <p:tav tm="100000">
                                          <p:val>
                                            <p:strVal val="#ppt_x"/>
                                          </p:val>
                                        </p:tav>
                                      </p:tavLst>
                                    </p:anim>
                                    <p:anim calcmode="lin" valueType="num">
                                      <p:cBhvr>
                                        <p:cTn id="174" dur="1000" fill="hold"/>
                                        <p:tgtEl>
                                          <p:spTgt spid="45102"/>
                                        </p:tgtEl>
                                        <p:attrNameLst>
                                          <p:attrName>ppt_y</p:attrName>
                                        </p:attrNameLst>
                                      </p:cBhvr>
                                      <p:tavLst>
                                        <p:tav tm="0">
                                          <p:val>
                                            <p:strVal val="#ppt_y"/>
                                          </p:val>
                                        </p:tav>
                                        <p:tav tm="100000">
                                          <p:val>
                                            <p:strVal val="#ppt_y"/>
                                          </p:val>
                                        </p:tav>
                                      </p:tavLst>
                                    </p:anim>
                                    <p:animEffect transition="in" filter="wipe(right)" prLst="gradientSize: 0.1">
                                      <p:cBhvr>
                                        <p:cTn id="175" dur="1000"/>
                                        <p:tgtEl>
                                          <p:spTgt spid="45102"/>
                                        </p:tgtEl>
                                      </p:cBhvr>
                                    </p:animEffect>
                                  </p:childTnLst>
                                </p:cTn>
                              </p:par>
                              <p:par>
                                <p:cTn id="176" presetID="29" presetClass="entr" presetSubtype="0" fill="hold" grpId="0" nodeType="withEffect">
                                  <p:stCondLst>
                                    <p:cond delay="0"/>
                                  </p:stCondLst>
                                  <p:childTnLst>
                                    <p:set>
                                      <p:cBhvr>
                                        <p:cTn id="177" dur="1" fill="hold">
                                          <p:stCondLst>
                                            <p:cond delay="0"/>
                                          </p:stCondLst>
                                        </p:cTn>
                                        <p:tgtEl>
                                          <p:spTgt spid="45103"/>
                                        </p:tgtEl>
                                        <p:attrNameLst>
                                          <p:attrName>style.visibility</p:attrName>
                                        </p:attrNameLst>
                                      </p:cBhvr>
                                      <p:to>
                                        <p:strVal val="visible"/>
                                      </p:to>
                                    </p:set>
                                    <p:anim calcmode="lin" valueType="num">
                                      <p:cBhvr>
                                        <p:cTn id="178" dur="1000" fill="hold"/>
                                        <p:tgtEl>
                                          <p:spTgt spid="45103"/>
                                        </p:tgtEl>
                                        <p:attrNameLst>
                                          <p:attrName>ppt_x</p:attrName>
                                        </p:attrNameLst>
                                      </p:cBhvr>
                                      <p:tavLst>
                                        <p:tav tm="0">
                                          <p:val>
                                            <p:strVal val="#ppt_x-.2"/>
                                          </p:val>
                                        </p:tav>
                                        <p:tav tm="100000">
                                          <p:val>
                                            <p:strVal val="#ppt_x"/>
                                          </p:val>
                                        </p:tav>
                                      </p:tavLst>
                                    </p:anim>
                                    <p:anim calcmode="lin" valueType="num">
                                      <p:cBhvr>
                                        <p:cTn id="179" dur="1000" fill="hold"/>
                                        <p:tgtEl>
                                          <p:spTgt spid="45103"/>
                                        </p:tgtEl>
                                        <p:attrNameLst>
                                          <p:attrName>ppt_y</p:attrName>
                                        </p:attrNameLst>
                                      </p:cBhvr>
                                      <p:tavLst>
                                        <p:tav tm="0">
                                          <p:val>
                                            <p:strVal val="#ppt_y"/>
                                          </p:val>
                                        </p:tav>
                                        <p:tav tm="100000">
                                          <p:val>
                                            <p:strVal val="#ppt_y"/>
                                          </p:val>
                                        </p:tav>
                                      </p:tavLst>
                                    </p:anim>
                                    <p:animEffect transition="in" filter="wipe(right)" prLst="gradientSize: 0.1">
                                      <p:cBhvr>
                                        <p:cTn id="180" dur="1000"/>
                                        <p:tgtEl>
                                          <p:spTgt spid="45103"/>
                                        </p:tgtEl>
                                      </p:cBhvr>
                                    </p:animEffec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53" presetClass="entr" presetSubtype="0" fill="hold" grpId="0" nodeType="clickEffect">
                                  <p:stCondLst>
                                    <p:cond delay="0"/>
                                  </p:stCondLst>
                                  <p:childTnLst>
                                    <p:set>
                                      <p:cBhvr>
                                        <p:cTn id="184" dur="1" fill="hold">
                                          <p:stCondLst>
                                            <p:cond delay="0"/>
                                          </p:stCondLst>
                                        </p:cTn>
                                        <p:tgtEl>
                                          <p:spTgt spid="45143"/>
                                        </p:tgtEl>
                                        <p:attrNameLst>
                                          <p:attrName>style.visibility</p:attrName>
                                        </p:attrNameLst>
                                      </p:cBhvr>
                                      <p:to>
                                        <p:strVal val="visible"/>
                                      </p:to>
                                    </p:set>
                                    <p:anim calcmode="lin" valueType="num">
                                      <p:cBhvr>
                                        <p:cTn id="185" dur="500" fill="hold"/>
                                        <p:tgtEl>
                                          <p:spTgt spid="45143"/>
                                        </p:tgtEl>
                                        <p:attrNameLst>
                                          <p:attrName>ppt_w</p:attrName>
                                        </p:attrNameLst>
                                      </p:cBhvr>
                                      <p:tavLst>
                                        <p:tav tm="0">
                                          <p:val>
                                            <p:fltVal val="0"/>
                                          </p:val>
                                        </p:tav>
                                        <p:tav tm="100000">
                                          <p:val>
                                            <p:strVal val="#ppt_w"/>
                                          </p:val>
                                        </p:tav>
                                      </p:tavLst>
                                    </p:anim>
                                    <p:anim calcmode="lin" valueType="num">
                                      <p:cBhvr>
                                        <p:cTn id="186" dur="500" fill="hold"/>
                                        <p:tgtEl>
                                          <p:spTgt spid="45143"/>
                                        </p:tgtEl>
                                        <p:attrNameLst>
                                          <p:attrName>ppt_h</p:attrName>
                                        </p:attrNameLst>
                                      </p:cBhvr>
                                      <p:tavLst>
                                        <p:tav tm="0">
                                          <p:val>
                                            <p:fltVal val="0"/>
                                          </p:val>
                                        </p:tav>
                                        <p:tav tm="100000">
                                          <p:val>
                                            <p:strVal val="#ppt_h"/>
                                          </p:val>
                                        </p:tav>
                                      </p:tavLst>
                                    </p:anim>
                                    <p:animEffect transition="in" filter="fade">
                                      <p:cBhvr>
                                        <p:cTn id="187" dur="500"/>
                                        <p:tgtEl>
                                          <p:spTgt spid="45143"/>
                                        </p:tgtEl>
                                      </p:cBhvr>
                                    </p:animEffect>
                                  </p:childTnLst>
                                </p:cTn>
                              </p:par>
                              <p:par>
                                <p:cTn id="188" presetID="53" presetClass="entr" presetSubtype="0" fill="hold" nodeType="withEffect">
                                  <p:stCondLst>
                                    <p:cond delay="0"/>
                                  </p:stCondLst>
                                  <p:childTnLst>
                                    <p:set>
                                      <p:cBhvr>
                                        <p:cTn id="189" dur="1" fill="hold">
                                          <p:stCondLst>
                                            <p:cond delay="0"/>
                                          </p:stCondLst>
                                        </p:cTn>
                                        <p:tgtEl>
                                          <p:spTgt spid="45152"/>
                                        </p:tgtEl>
                                        <p:attrNameLst>
                                          <p:attrName>style.visibility</p:attrName>
                                        </p:attrNameLst>
                                      </p:cBhvr>
                                      <p:to>
                                        <p:strVal val="visible"/>
                                      </p:to>
                                    </p:set>
                                    <p:anim calcmode="lin" valueType="num">
                                      <p:cBhvr>
                                        <p:cTn id="190" dur="500" fill="hold"/>
                                        <p:tgtEl>
                                          <p:spTgt spid="45152"/>
                                        </p:tgtEl>
                                        <p:attrNameLst>
                                          <p:attrName>ppt_w</p:attrName>
                                        </p:attrNameLst>
                                      </p:cBhvr>
                                      <p:tavLst>
                                        <p:tav tm="0">
                                          <p:val>
                                            <p:fltVal val="0"/>
                                          </p:val>
                                        </p:tav>
                                        <p:tav tm="100000">
                                          <p:val>
                                            <p:strVal val="#ppt_w"/>
                                          </p:val>
                                        </p:tav>
                                      </p:tavLst>
                                    </p:anim>
                                    <p:anim calcmode="lin" valueType="num">
                                      <p:cBhvr>
                                        <p:cTn id="191" dur="500" fill="hold"/>
                                        <p:tgtEl>
                                          <p:spTgt spid="45152"/>
                                        </p:tgtEl>
                                        <p:attrNameLst>
                                          <p:attrName>ppt_h</p:attrName>
                                        </p:attrNameLst>
                                      </p:cBhvr>
                                      <p:tavLst>
                                        <p:tav tm="0">
                                          <p:val>
                                            <p:fltVal val="0"/>
                                          </p:val>
                                        </p:tav>
                                        <p:tav tm="100000">
                                          <p:val>
                                            <p:strVal val="#ppt_h"/>
                                          </p:val>
                                        </p:tav>
                                      </p:tavLst>
                                    </p:anim>
                                    <p:animEffect transition="in" filter="fade">
                                      <p:cBhvr>
                                        <p:cTn id="192" dur="500"/>
                                        <p:tgtEl>
                                          <p:spTgt spid="45152"/>
                                        </p:tgtEl>
                                      </p:cBhvr>
                                    </p:animEffect>
                                  </p:childTnLst>
                                </p:cTn>
                              </p:par>
                            </p:childTnLst>
                          </p:cTn>
                        </p:par>
                      </p:childTnLst>
                    </p:cTn>
                  </p:par>
                  <p:par>
                    <p:cTn id="193" fill="hold" nodeType="clickPar">
                      <p:stCondLst>
                        <p:cond delay="indefinite"/>
                      </p:stCondLst>
                      <p:childTnLst>
                        <p:par>
                          <p:cTn id="194" fill="hold" nodeType="withGroup">
                            <p:stCondLst>
                              <p:cond delay="0"/>
                            </p:stCondLst>
                            <p:childTnLst>
                              <p:par>
                                <p:cTn id="195" presetID="53" presetClass="entr" presetSubtype="0" fill="hold" grpId="0" nodeType="clickEffect">
                                  <p:stCondLst>
                                    <p:cond delay="0"/>
                                  </p:stCondLst>
                                  <p:childTnLst>
                                    <p:set>
                                      <p:cBhvr>
                                        <p:cTn id="196" dur="1" fill="hold">
                                          <p:stCondLst>
                                            <p:cond delay="0"/>
                                          </p:stCondLst>
                                        </p:cTn>
                                        <p:tgtEl>
                                          <p:spTgt spid="45151"/>
                                        </p:tgtEl>
                                        <p:attrNameLst>
                                          <p:attrName>style.visibility</p:attrName>
                                        </p:attrNameLst>
                                      </p:cBhvr>
                                      <p:to>
                                        <p:strVal val="visible"/>
                                      </p:to>
                                    </p:set>
                                    <p:anim calcmode="lin" valueType="num">
                                      <p:cBhvr>
                                        <p:cTn id="197" dur="500" fill="hold"/>
                                        <p:tgtEl>
                                          <p:spTgt spid="45151"/>
                                        </p:tgtEl>
                                        <p:attrNameLst>
                                          <p:attrName>ppt_w</p:attrName>
                                        </p:attrNameLst>
                                      </p:cBhvr>
                                      <p:tavLst>
                                        <p:tav tm="0">
                                          <p:val>
                                            <p:fltVal val="0"/>
                                          </p:val>
                                        </p:tav>
                                        <p:tav tm="100000">
                                          <p:val>
                                            <p:strVal val="#ppt_w"/>
                                          </p:val>
                                        </p:tav>
                                      </p:tavLst>
                                    </p:anim>
                                    <p:anim calcmode="lin" valueType="num">
                                      <p:cBhvr>
                                        <p:cTn id="198" dur="500" fill="hold"/>
                                        <p:tgtEl>
                                          <p:spTgt spid="45151"/>
                                        </p:tgtEl>
                                        <p:attrNameLst>
                                          <p:attrName>ppt_h</p:attrName>
                                        </p:attrNameLst>
                                      </p:cBhvr>
                                      <p:tavLst>
                                        <p:tav tm="0">
                                          <p:val>
                                            <p:fltVal val="0"/>
                                          </p:val>
                                        </p:tav>
                                        <p:tav tm="100000">
                                          <p:val>
                                            <p:strVal val="#ppt_h"/>
                                          </p:val>
                                        </p:tav>
                                      </p:tavLst>
                                    </p:anim>
                                    <p:animEffect transition="in" filter="fade">
                                      <p:cBhvr>
                                        <p:cTn id="199" dur="500"/>
                                        <p:tgtEl>
                                          <p:spTgt spid="45151"/>
                                        </p:tgtEl>
                                      </p:cBhvr>
                                    </p:animEffect>
                                  </p:childTnLst>
                                </p:cTn>
                              </p:par>
                              <p:par>
                                <p:cTn id="200" presetID="53" presetClass="entr" presetSubtype="0" fill="hold" nodeType="withEffect">
                                  <p:stCondLst>
                                    <p:cond delay="0"/>
                                  </p:stCondLst>
                                  <p:childTnLst>
                                    <p:set>
                                      <p:cBhvr>
                                        <p:cTn id="201" dur="1" fill="hold">
                                          <p:stCondLst>
                                            <p:cond delay="0"/>
                                          </p:stCondLst>
                                        </p:cTn>
                                        <p:tgtEl>
                                          <p:spTgt spid="45146"/>
                                        </p:tgtEl>
                                        <p:attrNameLst>
                                          <p:attrName>style.visibility</p:attrName>
                                        </p:attrNameLst>
                                      </p:cBhvr>
                                      <p:to>
                                        <p:strVal val="visible"/>
                                      </p:to>
                                    </p:set>
                                    <p:anim calcmode="lin" valueType="num">
                                      <p:cBhvr>
                                        <p:cTn id="202" dur="500" fill="hold"/>
                                        <p:tgtEl>
                                          <p:spTgt spid="45146"/>
                                        </p:tgtEl>
                                        <p:attrNameLst>
                                          <p:attrName>ppt_w</p:attrName>
                                        </p:attrNameLst>
                                      </p:cBhvr>
                                      <p:tavLst>
                                        <p:tav tm="0">
                                          <p:val>
                                            <p:fltVal val="0"/>
                                          </p:val>
                                        </p:tav>
                                        <p:tav tm="100000">
                                          <p:val>
                                            <p:strVal val="#ppt_w"/>
                                          </p:val>
                                        </p:tav>
                                      </p:tavLst>
                                    </p:anim>
                                    <p:anim calcmode="lin" valueType="num">
                                      <p:cBhvr>
                                        <p:cTn id="203" dur="500" fill="hold"/>
                                        <p:tgtEl>
                                          <p:spTgt spid="45146"/>
                                        </p:tgtEl>
                                        <p:attrNameLst>
                                          <p:attrName>ppt_h</p:attrName>
                                        </p:attrNameLst>
                                      </p:cBhvr>
                                      <p:tavLst>
                                        <p:tav tm="0">
                                          <p:val>
                                            <p:fltVal val="0"/>
                                          </p:val>
                                        </p:tav>
                                        <p:tav tm="100000">
                                          <p:val>
                                            <p:strVal val="#ppt_h"/>
                                          </p:val>
                                        </p:tav>
                                      </p:tavLst>
                                    </p:anim>
                                    <p:animEffect transition="in" filter="fade">
                                      <p:cBhvr>
                                        <p:cTn id="204" dur="500"/>
                                        <p:tgtEl>
                                          <p:spTgt spid="45146"/>
                                        </p:tgtEl>
                                      </p:cBhvr>
                                    </p:animEffect>
                                  </p:childTnLst>
                                </p:cTn>
                              </p:par>
                              <p:par>
                                <p:cTn id="205" presetID="53" presetClass="entr" presetSubtype="0" fill="hold" grpId="0" nodeType="withEffect">
                                  <p:stCondLst>
                                    <p:cond delay="0"/>
                                  </p:stCondLst>
                                  <p:childTnLst>
                                    <p:set>
                                      <p:cBhvr>
                                        <p:cTn id="206" dur="1" fill="hold">
                                          <p:stCondLst>
                                            <p:cond delay="0"/>
                                          </p:stCondLst>
                                        </p:cTn>
                                        <p:tgtEl>
                                          <p:spTgt spid="45144"/>
                                        </p:tgtEl>
                                        <p:attrNameLst>
                                          <p:attrName>style.visibility</p:attrName>
                                        </p:attrNameLst>
                                      </p:cBhvr>
                                      <p:to>
                                        <p:strVal val="visible"/>
                                      </p:to>
                                    </p:set>
                                    <p:anim calcmode="lin" valueType="num">
                                      <p:cBhvr>
                                        <p:cTn id="207" dur="500" fill="hold"/>
                                        <p:tgtEl>
                                          <p:spTgt spid="45144"/>
                                        </p:tgtEl>
                                        <p:attrNameLst>
                                          <p:attrName>ppt_w</p:attrName>
                                        </p:attrNameLst>
                                      </p:cBhvr>
                                      <p:tavLst>
                                        <p:tav tm="0">
                                          <p:val>
                                            <p:fltVal val="0"/>
                                          </p:val>
                                        </p:tav>
                                        <p:tav tm="100000">
                                          <p:val>
                                            <p:strVal val="#ppt_w"/>
                                          </p:val>
                                        </p:tav>
                                      </p:tavLst>
                                    </p:anim>
                                    <p:anim calcmode="lin" valueType="num">
                                      <p:cBhvr>
                                        <p:cTn id="208" dur="500" fill="hold"/>
                                        <p:tgtEl>
                                          <p:spTgt spid="45144"/>
                                        </p:tgtEl>
                                        <p:attrNameLst>
                                          <p:attrName>ppt_h</p:attrName>
                                        </p:attrNameLst>
                                      </p:cBhvr>
                                      <p:tavLst>
                                        <p:tav tm="0">
                                          <p:val>
                                            <p:fltVal val="0"/>
                                          </p:val>
                                        </p:tav>
                                        <p:tav tm="100000">
                                          <p:val>
                                            <p:strVal val="#ppt_h"/>
                                          </p:val>
                                        </p:tav>
                                      </p:tavLst>
                                    </p:anim>
                                    <p:animEffect transition="in" filter="fade">
                                      <p:cBhvr>
                                        <p:cTn id="209" dur="500"/>
                                        <p:tgtEl>
                                          <p:spTgt spid="45144"/>
                                        </p:tgtEl>
                                      </p:cBhvr>
                                    </p:animEffect>
                                  </p:childTnLst>
                                </p:cTn>
                              </p:par>
                              <p:par>
                                <p:cTn id="210" presetID="53" presetClass="entr" presetSubtype="0" fill="hold" grpId="0" nodeType="withEffect">
                                  <p:stCondLst>
                                    <p:cond delay="0"/>
                                  </p:stCondLst>
                                  <p:childTnLst>
                                    <p:set>
                                      <p:cBhvr>
                                        <p:cTn id="211" dur="1" fill="hold">
                                          <p:stCondLst>
                                            <p:cond delay="0"/>
                                          </p:stCondLst>
                                        </p:cTn>
                                        <p:tgtEl>
                                          <p:spTgt spid="45145"/>
                                        </p:tgtEl>
                                        <p:attrNameLst>
                                          <p:attrName>style.visibility</p:attrName>
                                        </p:attrNameLst>
                                      </p:cBhvr>
                                      <p:to>
                                        <p:strVal val="visible"/>
                                      </p:to>
                                    </p:set>
                                    <p:anim calcmode="lin" valueType="num">
                                      <p:cBhvr>
                                        <p:cTn id="212" dur="500" fill="hold"/>
                                        <p:tgtEl>
                                          <p:spTgt spid="45145"/>
                                        </p:tgtEl>
                                        <p:attrNameLst>
                                          <p:attrName>ppt_w</p:attrName>
                                        </p:attrNameLst>
                                      </p:cBhvr>
                                      <p:tavLst>
                                        <p:tav tm="0">
                                          <p:val>
                                            <p:fltVal val="0"/>
                                          </p:val>
                                        </p:tav>
                                        <p:tav tm="100000">
                                          <p:val>
                                            <p:strVal val="#ppt_w"/>
                                          </p:val>
                                        </p:tav>
                                      </p:tavLst>
                                    </p:anim>
                                    <p:anim calcmode="lin" valueType="num">
                                      <p:cBhvr>
                                        <p:cTn id="213" dur="500" fill="hold"/>
                                        <p:tgtEl>
                                          <p:spTgt spid="45145"/>
                                        </p:tgtEl>
                                        <p:attrNameLst>
                                          <p:attrName>ppt_h</p:attrName>
                                        </p:attrNameLst>
                                      </p:cBhvr>
                                      <p:tavLst>
                                        <p:tav tm="0">
                                          <p:val>
                                            <p:fltVal val="0"/>
                                          </p:val>
                                        </p:tav>
                                        <p:tav tm="100000">
                                          <p:val>
                                            <p:strVal val="#ppt_h"/>
                                          </p:val>
                                        </p:tav>
                                      </p:tavLst>
                                    </p:anim>
                                    <p:animEffect transition="in" filter="fade">
                                      <p:cBhvr>
                                        <p:cTn id="214" dur="500"/>
                                        <p:tgtEl>
                                          <p:spTgt spid="45145"/>
                                        </p:tgtEl>
                                      </p:cBhvr>
                                    </p:animEffect>
                                  </p:childTnLst>
                                </p:cTn>
                              </p:par>
                            </p:childTnLst>
                          </p:cTn>
                        </p:par>
                      </p:childTnLst>
                    </p:cTn>
                  </p:par>
                  <p:par>
                    <p:cTn id="215" fill="hold" nodeType="clickPar">
                      <p:stCondLst>
                        <p:cond delay="indefinite"/>
                      </p:stCondLst>
                      <p:childTnLst>
                        <p:par>
                          <p:cTn id="216" fill="hold" nodeType="withGroup">
                            <p:stCondLst>
                              <p:cond delay="0"/>
                            </p:stCondLst>
                            <p:childTnLst>
                              <p:par>
                                <p:cTn id="217" presetID="29" presetClass="entr" presetSubtype="0" fill="hold" grpId="0" nodeType="clickEffect">
                                  <p:stCondLst>
                                    <p:cond delay="0"/>
                                  </p:stCondLst>
                                  <p:childTnLst>
                                    <p:set>
                                      <p:cBhvr>
                                        <p:cTn id="218" dur="1" fill="hold">
                                          <p:stCondLst>
                                            <p:cond delay="0"/>
                                          </p:stCondLst>
                                        </p:cTn>
                                        <p:tgtEl>
                                          <p:spTgt spid="45150"/>
                                        </p:tgtEl>
                                        <p:attrNameLst>
                                          <p:attrName>style.visibility</p:attrName>
                                        </p:attrNameLst>
                                      </p:cBhvr>
                                      <p:to>
                                        <p:strVal val="visible"/>
                                      </p:to>
                                    </p:set>
                                    <p:anim calcmode="lin" valueType="num">
                                      <p:cBhvr>
                                        <p:cTn id="219" dur="1000" fill="hold"/>
                                        <p:tgtEl>
                                          <p:spTgt spid="45150"/>
                                        </p:tgtEl>
                                        <p:attrNameLst>
                                          <p:attrName>ppt_x</p:attrName>
                                        </p:attrNameLst>
                                      </p:cBhvr>
                                      <p:tavLst>
                                        <p:tav tm="0">
                                          <p:val>
                                            <p:strVal val="#ppt_x-.2"/>
                                          </p:val>
                                        </p:tav>
                                        <p:tav tm="100000">
                                          <p:val>
                                            <p:strVal val="#ppt_x"/>
                                          </p:val>
                                        </p:tav>
                                      </p:tavLst>
                                    </p:anim>
                                    <p:anim calcmode="lin" valueType="num">
                                      <p:cBhvr>
                                        <p:cTn id="220" dur="1000" fill="hold"/>
                                        <p:tgtEl>
                                          <p:spTgt spid="45150"/>
                                        </p:tgtEl>
                                        <p:attrNameLst>
                                          <p:attrName>ppt_y</p:attrName>
                                        </p:attrNameLst>
                                      </p:cBhvr>
                                      <p:tavLst>
                                        <p:tav tm="0">
                                          <p:val>
                                            <p:strVal val="#ppt_y"/>
                                          </p:val>
                                        </p:tav>
                                        <p:tav tm="100000">
                                          <p:val>
                                            <p:strVal val="#ppt_y"/>
                                          </p:val>
                                        </p:tav>
                                      </p:tavLst>
                                    </p:anim>
                                    <p:animEffect transition="in" filter="wipe(right)" prLst="gradientSize: 0.1">
                                      <p:cBhvr>
                                        <p:cTn id="221" dur="1000"/>
                                        <p:tgtEl>
                                          <p:spTgt spid="45150"/>
                                        </p:tgtEl>
                                      </p:cBhvr>
                                    </p:animEffect>
                                  </p:childTnLst>
                                </p:cTn>
                              </p:par>
                              <p:par>
                                <p:cTn id="222" presetID="29" presetClass="entr" presetSubtype="0" fill="hold" nodeType="withEffect">
                                  <p:stCondLst>
                                    <p:cond delay="0"/>
                                  </p:stCondLst>
                                  <p:childTnLst>
                                    <p:set>
                                      <p:cBhvr>
                                        <p:cTn id="223" dur="1" fill="hold">
                                          <p:stCondLst>
                                            <p:cond delay="0"/>
                                          </p:stCondLst>
                                        </p:cTn>
                                        <p:tgtEl>
                                          <p:spTgt spid="45149"/>
                                        </p:tgtEl>
                                        <p:attrNameLst>
                                          <p:attrName>style.visibility</p:attrName>
                                        </p:attrNameLst>
                                      </p:cBhvr>
                                      <p:to>
                                        <p:strVal val="visible"/>
                                      </p:to>
                                    </p:set>
                                    <p:anim calcmode="lin" valueType="num">
                                      <p:cBhvr>
                                        <p:cTn id="224" dur="1000" fill="hold"/>
                                        <p:tgtEl>
                                          <p:spTgt spid="45149"/>
                                        </p:tgtEl>
                                        <p:attrNameLst>
                                          <p:attrName>ppt_x</p:attrName>
                                        </p:attrNameLst>
                                      </p:cBhvr>
                                      <p:tavLst>
                                        <p:tav tm="0">
                                          <p:val>
                                            <p:strVal val="#ppt_x-.2"/>
                                          </p:val>
                                        </p:tav>
                                        <p:tav tm="100000">
                                          <p:val>
                                            <p:strVal val="#ppt_x"/>
                                          </p:val>
                                        </p:tav>
                                      </p:tavLst>
                                    </p:anim>
                                    <p:anim calcmode="lin" valueType="num">
                                      <p:cBhvr>
                                        <p:cTn id="225" dur="1000" fill="hold"/>
                                        <p:tgtEl>
                                          <p:spTgt spid="45149"/>
                                        </p:tgtEl>
                                        <p:attrNameLst>
                                          <p:attrName>ppt_y</p:attrName>
                                        </p:attrNameLst>
                                      </p:cBhvr>
                                      <p:tavLst>
                                        <p:tav tm="0">
                                          <p:val>
                                            <p:strVal val="#ppt_y"/>
                                          </p:val>
                                        </p:tav>
                                        <p:tav tm="100000">
                                          <p:val>
                                            <p:strVal val="#ppt_y"/>
                                          </p:val>
                                        </p:tav>
                                      </p:tavLst>
                                    </p:anim>
                                    <p:animEffect transition="in" filter="wipe(right)" prLst="gradientSize: 0.1">
                                      <p:cBhvr>
                                        <p:cTn id="226" dur="1000"/>
                                        <p:tgtEl>
                                          <p:spTgt spid="45149"/>
                                        </p:tgtEl>
                                      </p:cBhvr>
                                    </p:animEffect>
                                  </p:childTnLst>
                                </p:cTn>
                              </p:par>
                              <p:par>
                                <p:cTn id="227" presetID="29" presetClass="entr" presetSubtype="0" fill="hold" grpId="0" nodeType="withEffect">
                                  <p:stCondLst>
                                    <p:cond delay="0"/>
                                  </p:stCondLst>
                                  <p:childTnLst>
                                    <p:set>
                                      <p:cBhvr>
                                        <p:cTn id="228" dur="1" fill="hold">
                                          <p:stCondLst>
                                            <p:cond delay="0"/>
                                          </p:stCondLst>
                                        </p:cTn>
                                        <p:tgtEl>
                                          <p:spTgt spid="45147"/>
                                        </p:tgtEl>
                                        <p:attrNameLst>
                                          <p:attrName>style.visibility</p:attrName>
                                        </p:attrNameLst>
                                      </p:cBhvr>
                                      <p:to>
                                        <p:strVal val="visible"/>
                                      </p:to>
                                    </p:set>
                                    <p:anim calcmode="lin" valueType="num">
                                      <p:cBhvr>
                                        <p:cTn id="229" dur="1000" fill="hold"/>
                                        <p:tgtEl>
                                          <p:spTgt spid="45147"/>
                                        </p:tgtEl>
                                        <p:attrNameLst>
                                          <p:attrName>ppt_x</p:attrName>
                                        </p:attrNameLst>
                                      </p:cBhvr>
                                      <p:tavLst>
                                        <p:tav tm="0">
                                          <p:val>
                                            <p:strVal val="#ppt_x-.2"/>
                                          </p:val>
                                        </p:tav>
                                        <p:tav tm="100000">
                                          <p:val>
                                            <p:strVal val="#ppt_x"/>
                                          </p:val>
                                        </p:tav>
                                      </p:tavLst>
                                    </p:anim>
                                    <p:anim calcmode="lin" valueType="num">
                                      <p:cBhvr>
                                        <p:cTn id="230" dur="1000" fill="hold"/>
                                        <p:tgtEl>
                                          <p:spTgt spid="45147"/>
                                        </p:tgtEl>
                                        <p:attrNameLst>
                                          <p:attrName>ppt_y</p:attrName>
                                        </p:attrNameLst>
                                      </p:cBhvr>
                                      <p:tavLst>
                                        <p:tav tm="0">
                                          <p:val>
                                            <p:strVal val="#ppt_y"/>
                                          </p:val>
                                        </p:tav>
                                        <p:tav tm="100000">
                                          <p:val>
                                            <p:strVal val="#ppt_y"/>
                                          </p:val>
                                        </p:tav>
                                      </p:tavLst>
                                    </p:anim>
                                    <p:animEffect transition="in" filter="wipe(right)" prLst="gradientSize: 0.1">
                                      <p:cBhvr>
                                        <p:cTn id="231" dur="1000"/>
                                        <p:tgtEl>
                                          <p:spTgt spid="45147"/>
                                        </p:tgtEl>
                                      </p:cBhvr>
                                    </p:animEffect>
                                  </p:childTnLst>
                                </p:cTn>
                              </p:par>
                              <p:par>
                                <p:cTn id="232" presetID="29" presetClass="entr" presetSubtype="0" fill="hold" grpId="0" nodeType="withEffect">
                                  <p:stCondLst>
                                    <p:cond delay="0"/>
                                  </p:stCondLst>
                                  <p:childTnLst>
                                    <p:set>
                                      <p:cBhvr>
                                        <p:cTn id="233" dur="1" fill="hold">
                                          <p:stCondLst>
                                            <p:cond delay="0"/>
                                          </p:stCondLst>
                                        </p:cTn>
                                        <p:tgtEl>
                                          <p:spTgt spid="45148"/>
                                        </p:tgtEl>
                                        <p:attrNameLst>
                                          <p:attrName>style.visibility</p:attrName>
                                        </p:attrNameLst>
                                      </p:cBhvr>
                                      <p:to>
                                        <p:strVal val="visible"/>
                                      </p:to>
                                    </p:set>
                                    <p:anim calcmode="lin" valueType="num">
                                      <p:cBhvr>
                                        <p:cTn id="234" dur="1000" fill="hold"/>
                                        <p:tgtEl>
                                          <p:spTgt spid="45148"/>
                                        </p:tgtEl>
                                        <p:attrNameLst>
                                          <p:attrName>ppt_x</p:attrName>
                                        </p:attrNameLst>
                                      </p:cBhvr>
                                      <p:tavLst>
                                        <p:tav tm="0">
                                          <p:val>
                                            <p:strVal val="#ppt_x-.2"/>
                                          </p:val>
                                        </p:tav>
                                        <p:tav tm="100000">
                                          <p:val>
                                            <p:strVal val="#ppt_x"/>
                                          </p:val>
                                        </p:tav>
                                      </p:tavLst>
                                    </p:anim>
                                    <p:anim calcmode="lin" valueType="num">
                                      <p:cBhvr>
                                        <p:cTn id="235" dur="1000" fill="hold"/>
                                        <p:tgtEl>
                                          <p:spTgt spid="45148"/>
                                        </p:tgtEl>
                                        <p:attrNameLst>
                                          <p:attrName>ppt_y</p:attrName>
                                        </p:attrNameLst>
                                      </p:cBhvr>
                                      <p:tavLst>
                                        <p:tav tm="0">
                                          <p:val>
                                            <p:strVal val="#ppt_y"/>
                                          </p:val>
                                        </p:tav>
                                        <p:tav tm="100000">
                                          <p:val>
                                            <p:strVal val="#ppt_y"/>
                                          </p:val>
                                        </p:tav>
                                      </p:tavLst>
                                    </p:anim>
                                    <p:animEffect transition="in" filter="wipe(right)" prLst="gradientSize: 0.1">
                                      <p:cBhvr>
                                        <p:cTn id="236" dur="1000"/>
                                        <p:tgtEl>
                                          <p:spTgt spid="45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6" grpId="0"/>
      <p:bldP spid="45071" grpId="0"/>
      <p:bldP spid="45076" grpId="0"/>
      <p:bldP spid="45082" grpId="0"/>
      <p:bldP spid="45083" grpId="0"/>
      <p:bldP spid="45084" grpId="0"/>
      <p:bldP spid="45086" grpId="0"/>
      <p:bldP spid="45087" grpId="0"/>
      <p:bldP spid="45089" grpId="0"/>
      <p:bldP spid="45090" grpId="0"/>
      <p:bldP spid="45091" grpId="0"/>
      <p:bldP spid="45092" grpId="0"/>
      <p:bldP spid="45094" grpId="0"/>
      <p:bldP spid="45095" grpId="0"/>
      <p:bldP spid="45097" grpId="0"/>
      <p:bldP spid="45098" grpId="0"/>
      <p:bldP spid="45099" grpId="0"/>
      <p:bldP spid="45100" grpId="0"/>
      <p:bldP spid="45102" grpId="0"/>
      <p:bldP spid="45103" grpId="0"/>
      <p:bldP spid="45105" grpId="0"/>
      <p:bldP spid="45132" grpId="0"/>
      <p:bldP spid="45142" grpId="0"/>
      <p:bldP spid="45143" grpId="0"/>
      <p:bldP spid="45144" grpId="0"/>
      <p:bldP spid="45145" grpId="0"/>
      <p:bldP spid="45147" grpId="0"/>
      <p:bldP spid="45148" grpId="0"/>
      <p:bldP spid="45150" grpId="0"/>
      <p:bldP spid="451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0"/>
          <p:cNvSpPr txBox="1">
            <a:spLocks noChangeArrowheads="1"/>
          </p:cNvSpPr>
          <p:nvPr/>
        </p:nvSpPr>
        <p:spPr bwMode="auto">
          <a:xfrm>
            <a:off x="1828800" y="1411288"/>
            <a:ext cx="609600" cy="59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3300" b="1" dirty="0">
                <a:solidFill>
                  <a:srgbClr val="0000FF"/>
                </a:solidFill>
                <a:effectLst>
                  <a:outerShdw blurRad="38100" dist="38100" dir="2700000" algn="tl">
                    <a:srgbClr val="C0C0C0"/>
                  </a:outerShdw>
                </a:effectLst>
                <a:latin typeface="VNI-Times" pitchFamily="2" charset="0"/>
                <a:cs typeface="Arial" charset="0"/>
              </a:rPr>
              <a:t>a/</a:t>
            </a:r>
          </a:p>
        </p:txBody>
      </p:sp>
      <p:sp>
        <p:nvSpPr>
          <p:cNvPr id="8" name="TextBox 7"/>
          <p:cNvSpPr txBox="1">
            <a:spLocks noRot="1" noChangeAspect="1" noMove="1" noResize="1" noEditPoints="1" noAdjustHandles="1" noChangeArrowheads="1" noChangeShapeType="1" noTextEdit="1"/>
          </p:cNvSpPr>
          <p:nvPr/>
        </p:nvSpPr>
        <p:spPr>
          <a:xfrm>
            <a:off x="2362201" y="1485245"/>
            <a:ext cx="842639" cy="818237"/>
          </a:xfrm>
          <a:prstGeom prst="rect">
            <a:avLst/>
          </a:prstGeom>
          <a:blipFill>
            <a:blip r:embed="rId2"/>
            <a:stretch>
              <a:fillRect/>
            </a:stretch>
          </a:blipFill>
        </p:spPr>
        <p:txBody>
          <a:bodyPr/>
          <a:lstStyle/>
          <a:p>
            <a:r>
              <a:rPr lang="en-US">
                <a:noFill/>
              </a:rPr>
              <a:t> </a:t>
            </a:r>
          </a:p>
        </p:txBody>
      </p:sp>
      <p:sp>
        <p:nvSpPr>
          <p:cNvPr id="9" name="TextBox 8"/>
          <p:cNvSpPr txBox="1">
            <a:spLocks noChangeArrowheads="1"/>
          </p:cNvSpPr>
          <p:nvPr/>
        </p:nvSpPr>
        <p:spPr bwMode="auto">
          <a:xfrm>
            <a:off x="2857500" y="2514600"/>
            <a:ext cx="6400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latin typeface="Arial" panose="020B0604020202020204" pitchFamily="34" charset="0"/>
              </a:rPr>
              <a:t>Hướng dẫn: Vì 3 và 24 có ước chung là 3 nên ta chia cả tử và mẫu cho 3.</a:t>
            </a:r>
          </a:p>
        </p:txBody>
      </p:sp>
      <p:sp>
        <p:nvSpPr>
          <p:cNvPr id="10" name="TextBox 9"/>
          <p:cNvSpPr txBox="1">
            <a:spLocks noChangeArrowheads="1"/>
          </p:cNvSpPr>
          <p:nvPr/>
        </p:nvSpPr>
        <p:spPr bwMode="auto">
          <a:xfrm>
            <a:off x="2438400" y="3667125"/>
            <a:ext cx="13716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latin typeface="Arial" panose="020B0604020202020204" pitchFamily="34" charset="0"/>
              </a:rPr>
              <a:t>Khi đó: </a:t>
            </a:r>
          </a:p>
        </p:txBody>
      </p:sp>
      <p:sp>
        <p:nvSpPr>
          <p:cNvPr id="11" name="TextBox 10"/>
          <p:cNvSpPr txBox="1">
            <a:spLocks noRot="1" noChangeAspect="1" noMove="1" noResize="1" noEditPoints="1" noAdjustHandles="1" noChangeArrowheads="1" noChangeShapeType="1" noTextEdit="1"/>
          </p:cNvSpPr>
          <p:nvPr/>
        </p:nvSpPr>
        <p:spPr>
          <a:xfrm>
            <a:off x="3657601" y="3524193"/>
            <a:ext cx="842639" cy="818237"/>
          </a:xfrm>
          <a:prstGeom prst="rect">
            <a:avLst/>
          </a:prstGeom>
          <a:blipFill>
            <a:blip r:embed="rId3"/>
            <a:stretch>
              <a:fillRect/>
            </a:stretch>
          </a:blipFill>
        </p:spPr>
        <p:txBody>
          <a:bodyPr/>
          <a:lstStyle/>
          <a:p>
            <a:r>
              <a:rPr lang="en-US">
                <a:noFill/>
              </a:rPr>
              <a:t> </a:t>
            </a:r>
          </a:p>
        </p:txBody>
      </p:sp>
      <p:sp>
        <p:nvSpPr>
          <p:cNvPr id="12" name="TextBox 11"/>
          <p:cNvSpPr txBox="1">
            <a:spLocks noChangeArrowheads="1"/>
          </p:cNvSpPr>
          <p:nvPr/>
        </p:nvSpPr>
        <p:spPr bwMode="auto">
          <a:xfrm>
            <a:off x="4537076" y="3679826"/>
            <a:ext cx="492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t>=</a:t>
            </a:r>
          </a:p>
        </p:txBody>
      </p:sp>
      <p:sp>
        <p:nvSpPr>
          <p:cNvPr id="13" name="TextBox 12"/>
          <p:cNvSpPr txBox="1">
            <a:spLocks noRot="1" noChangeAspect="1" noMove="1" noResize="1" noEditPoints="1" noAdjustHandles="1" noChangeArrowheads="1" noChangeShapeType="1" noTextEdit="1"/>
          </p:cNvSpPr>
          <p:nvPr/>
        </p:nvSpPr>
        <p:spPr>
          <a:xfrm>
            <a:off x="4876801" y="3502739"/>
            <a:ext cx="842639" cy="818237"/>
          </a:xfrm>
          <a:prstGeom prst="rect">
            <a:avLst/>
          </a:prstGeom>
          <a:blipFill>
            <a:blip r:embed="rId4"/>
            <a:stretch>
              <a:fillRect/>
            </a:stretch>
          </a:blipFill>
        </p:spPr>
        <p:txBody>
          <a:bodyPr/>
          <a:lstStyle/>
          <a:p>
            <a:r>
              <a:rPr lang="en-US">
                <a:noFill/>
              </a:rPr>
              <a:t> </a:t>
            </a:r>
          </a:p>
        </p:txBody>
      </p:sp>
      <p:sp>
        <p:nvSpPr>
          <p:cNvPr id="14" name="TextBox 13"/>
          <p:cNvSpPr txBox="1">
            <a:spLocks noChangeArrowheads="1"/>
          </p:cNvSpPr>
          <p:nvPr/>
        </p:nvSpPr>
        <p:spPr bwMode="auto">
          <a:xfrm>
            <a:off x="5791200" y="3679826"/>
            <a:ext cx="4114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latin typeface="Arial" panose="020B0604020202020204" pitchFamily="34" charset="0"/>
              </a:rPr>
              <a:t>(vì 3:3 =1 và 24: 3 = 8) </a:t>
            </a:r>
          </a:p>
        </p:txBody>
      </p:sp>
      <p:sp>
        <p:nvSpPr>
          <p:cNvPr id="15" name="TextBox 14"/>
          <p:cNvSpPr txBox="1">
            <a:spLocks noChangeArrowheads="1"/>
          </p:cNvSpPr>
          <p:nvPr/>
        </p:nvSpPr>
        <p:spPr bwMode="auto">
          <a:xfrm>
            <a:off x="4537076" y="4832350"/>
            <a:ext cx="4921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t>=</a:t>
            </a:r>
          </a:p>
        </p:txBody>
      </p:sp>
      <p:sp>
        <p:nvSpPr>
          <p:cNvPr id="16" name="TextBox 15"/>
          <p:cNvSpPr txBox="1">
            <a:spLocks noRot="1" noChangeAspect="1" noMove="1" noResize="1" noEditPoints="1" noAdjustHandles="1" noChangeArrowheads="1" noChangeShapeType="1" noTextEdit="1"/>
          </p:cNvSpPr>
          <p:nvPr/>
        </p:nvSpPr>
        <p:spPr>
          <a:xfrm>
            <a:off x="4948562" y="4684259"/>
            <a:ext cx="842639" cy="818237"/>
          </a:xfrm>
          <a:prstGeom prst="rect">
            <a:avLst/>
          </a:prstGeom>
          <a:blipFill>
            <a:blip r:embed="rId5"/>
            <a:stretch>
              <a:fillRect/>
            </a:stretch>
          </a:blipFill>
        </p:spPr>
        <p:txBody>
          <a:bodyPr/>
          <a:lstStyle/>
          <a:p>
            <a:r>
              <a:rPr lang="en-US">
                <a:noFill/>
              </a:rPr>
              <a:t> </a:t>
            </a:r>
          </a:p>
        </p:txBody>
      </p:sp>
      <p:sp>
        <p:nvSpPr>
          <p:cNvPr id="7180" name="TextBox 17"/>
          <p:cNvSpPr txBox="1">
            <a:spLocks noChangeArrowheads="1"/>
          </p:cNvSpPr>
          <p:nvPr/>
        </p:nvSpPr>
        <p:spPr bwMode="auto">
          <a:xfrm>
            <a:off x="1828800" y="222251"/>
            <a:ext cx="7086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solidFill>
                  <a:srgbClr val="C00000"/>
                </a:solidFill>
                <a:latin typeface="Arial" panose="020B0604020202020204" pitchFamily="34" charset="0"/>
              </a:rPr>
              <a:t>Bài 17: Rút gọn</a:t>
            </a:r>
          </a:p>
        </p:txBody>
      </p:sp>
    </p:spTree>
    <p:extLst>
      <p:ext uri="{BB962C8B-B14F-4D97-AF65-F5344CB8AC3E}">
        <p14:creationId xmlns:p14="http://schemas.microsoft.com/office/powerpoint/2010/main" val="36866655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barn(inVertical)">
                                      <p:cBhvr>
                                        <p:cTn id="34" dur="500"/>
                                        <p:tgtEl>
                                          <p:spTgt spid="1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down)">
                                      <p:cBhvr>
                                        <p:cTn id="39" dur="500"/>
                                        <p:tgtEl>
                                          <p:spTgt spid="15"/>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4" fill="hold"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wipe(down)">
                                      <p:cBhvr>
                                        <p:cTn id="4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0"/>
          <p:cNvSpPr txBox="1">
            <a:spLocks noChangeArrowheads="1"/>
          </p:cNvSpPr>
          <p:nvPr/>
        </p:nvSpPr>
        <p:spPr bwMode="auto">
          <a:xfrm>
            <a:off x="1828800" y="1411288"/>
            <a:ext cx="609600" cy="59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3300" b="1" dirty="0">
                <a:solidFill>
                  <a:srgbClr val="0000FF"/>
                </a:solidFill>
                <a:effectLst>
                  <a:outerShdw blurRad="38100" dist="38100" dir="2700000" algn="tl">
                    <a:srgbClr val="C0C0C0"/>
                  </a:outerShdw>
                </a:effectLst>
                <a:latin typeface="VNI-Times" pitchFamily="2" charset="0"/>
                <a:cs typeface="Arial" charset="0"/>
              </a:rPr>
              <a:t>b/</a:t>
            </a:r>
          </a:p>
        </p:txBody>
      </p:sp>
      <p:sp>
        <p:nvSpPr>
          <p:cNvPr id="4" name="TextBox 3"/>
          <p:cNvSpPr txBox="1">
            <a:spLocks noRot="1" noChangeAspect="1" noMove="1" noResize="1" noEditPoints="1" noAdjustHandles="1" noChangeArrowheads="1" noChangeShapeType="1" noTextEdit="1"/>
          </p:cNvSpPr>
          <p:nvPr/>
        </p:nvSpPr>
        <p:spPr>
          <a:xfrm>
            <a:off x="2362201" y="1485245"/>
            <a:ext cx="842639" cy="818237"/>
          </a:xfrm>
          <a:prstGeom prst="rect">
            <a:avLst/>
          </a:prstGeom>
          <a:blipFill>
            <a:blip r:embed="rId2"/>
            <a:stretch>
              <a:fillRect/>
            </a:stretch>
          </a:blipFill>
        </p:spPr>
        <p:txBody>
          <a:bodyPr/>
          <a:lstStyle/>
          <a:p>
            <a:r>
              <a:rPr lang="en-US">
                <a:noFill/>
              </a:rPr>
              <a:t> </a:t>
            </a:r>
          </a:p>
        </p:txBody>
      </p:sp>
      <p:sp>
        <p:nvSpPr>
          <p:cNvPr id="5" name="TextBox 4"/>
          <p:cNvSpPr txBox="1">
            <a:spLocks noChangeArrowheads="1"/>
          </p:cNvSpPr>
          <p:nvPr/>
        </p:nvSpPr>
        <p:spPr bwMode="auto">
          <a:xfrm>
            <a:off x="2857500" y="2514601"/>
            <a:ext cx="7353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latin typeface="Arial" panose="020B0604020202020204" pitchFamily="34" charset="0"/>
              </a:rPr>
              <a:t>Hướng dẫn: câu b, c làm tương tự câu a</a:t>
            </a:r>
          </a:p>
        </p:txBody>
      </p:sp>
      <p:sp>
        <p:nvSpPr>
          <p:cNvPr id="6" name="TextBox 5"/>
          <p:cNvSpPr txBox="1">
            <a:spLocks noChangeArrowheads="1"/>
          </p:cNvSpPr>
          <p:nvPr/>
        </p:nvSpPr>
        <p:spPr bwMode="auto">
          <a:xfrm>
            <a:off x="3282951" y="1651000"/>
            <a:ext cx="49371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t>=</a:t>
            </a:r>
          </a:p>
        </p:txBody>
      </p:sp>
      <p:sp>
        <p:nvSpPr>
          <p:cNvPr id="7" name="TextBox 6"/>
          <p:cNvSpPr txBox="1">
            <a:spLocks noRot="1" noChangeAspect="1" noMove="1" noResize="1" noEditPoints="1" noAdjustHandles="1" noChangeArrowheads="1" noChangeShapeType="1" noTextEdit="1"/>
          </p:cNvSpPr>
          <p:nvPr/>
        </p:nvSpPr>
        <p:spPr>
          <a:xfrm>
            <a:off x="3729362" y="1467764"/>
            <a:ext cx="842639" cy="818237"/>
          </a:xfrm>
          <a:prstGeom prst="rect">
            <a:avLst/>
          </a:prstGeom>
          <a:blipFill>
            <a:blip r:embed="rId3"/>
            <a:stretch>
              <a:fillRect/>
            </a:stretch>
          </a:blipFill>
        </p:spPr>
        <p:txBody>
          <a:bodyPr/>
          <a:lstStyle/>
          <a:p>
            <a:r>
              <a:rPr lang="en-US">
                <a:noFill/>
              </a:rPr>
              <a:t> </a:t>
            </a:r>
          </a:p>
        </p:txBody>
      </p:sp>
      <p:sp>
        <p:nvSpPr>
          <p:cNvPr id="8" name="TextBox 7"/>
          <p:cNvSpPr txBox="1">
            <a:spLocks noChangeArrowheads="1"/>
          </p:cNvSpPr>
          <p:nvPr/>
        </p:nvSpPr>
        <p:spPr bwMode="auto">
          <a:xfrm>
            <a:off x="4495801" y="1651000"/>
            <a:ext cx="4921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t>=</a:t>
            </a:r>
          </a:p>
        </p:txBody>
      </p:sp>
      <p:sp>
        <p:nvSpPr>
          <p:cNvPr id="9" name="TextBox 8"/>
          <p:cNvSpPr txBox="1">
            <a:spLocks noRot="1" noChangeAspect="1" noMove="1" noResize="1" noEditPoints="1" noAdjustHandles="1" noChangeArrowheads="1" noChangeShapeType="1" noTextEdit="1"/>
          </p:cNvSpPr>
          <p:nvPr/>
        </p:nvSpPr>
        <p:spPr>
          <a:xfrm>
            <a:off x="4872362" y="1447801"/>
            <a:ext cx="842639" cy="818237"/>
          </a:xfrm>
          <a:prstGeom prst="rect">
            <a:avLst/>
          </a:prstGeom>
          <a:blipFill>
            <a:blip r:embed="rId4"/>
            <a:stretch>
              <a:fillRect/>
            </a:stretch>
          </a:blipFill>
        </p:spPr>
        <p:txBody>
          <a:bodyPr/>
          <a:lstStyle/>
          <a:p>
            <a:r>
              <a:rPr lang="en-US">
                <a:noFill/>
              </a:rPr>
              <a:t> </a:t>
            </a:r>
          </a:p>
        </p:txBody>
      </p:sp>
      <p:sp>
        <p:nvSpPr>
          <p:cNvPr id="10" name="Text Box 10"/>
          <p:cNvSpPr txBox="1">
            <a:spLocks noChangeArrowheads="1"/>
          </p:cNvSpPr>
          <p:nvPr/>
        </p:nvSpPr>
        <p:spPr bwMode="auto">
          <a:xfrm>
            <a:off x="1828800" y="3443288"/>
            <a:ext cx="609600" cy="59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3300" b="1" dirty="0">
                <a:solidFill>
                  <a:srgbClr val="0000FF"/>
                </a:solidFill>
                <a:effectLst>
                  <a:outerShdw blurRad="38100" dist="38100" dir="2700000" algn="tl">
                    <a:srgbClr val="C0C0C0"/>
                  </a:outerShdw>
                </a:effectLst>
                <a:latin typeface="VNI-Times" pitchFamily="2" charset="0"/>
                <a:cs typeface="Arial" charset="0"/>
              </a:rPr>
              <a:t>c/</a:t>
            </a:r>
          </a:p>
        </p:txBody>
      </p:sp>
      <p:sp>
        <p:nvSpPr>
          <p:cNvPr id="11" name="TextBox 10"/>
          <p:cNvSpPr txBox="1">
            <a:spLocks noRot="1" noChangeAspect="1" noMove="1" noResize="1" noEditPoints="1" noAdjustHandles="1" noChangeArrowheads="1" noChangeShapeType="1" noTextEdit="1"/>
          </p:cNvSpPr>
          <p:nvPr/>
        </p:nvSpPr>
        <p:spPr>
          <a:xfrm>
            <a:off x="2514601" y="3525164"/>
            <a:ext cx="842639" cy="818237"/>
          </a:xfrm>
          <a:prstGeom prst="rect">
            <a:avLst/>
          </a:prstGeom>
          <a:blipFill>
            <a:blip r:embed="rId5"/>
            <a:stretch>
              <a:fillRect l="-725" r="-43478"/>
            </a:stretch>
          </a:blipFill>
        </p:spPr>
        <p:txBody>
          <a:bodyPr/>
          <a:lstStyle/>
          <a:p>
            <a:r>
              <a:rPr lang="en-US">
                <a:noFill/>
              </a:rPr>
              <a:t> </a:t>
            </a:r>
          </a:p>
        </p:txBody>
      </p:sp>
      <p:sp>
        <p:nvSpPr>
          <p:cNvPr id="12" name="TextBox 11"/>
          <p:cNvSpPr txBox="1">
            <a:spLocks noChangeArrowheads="1"/>
          </p:cNvSpPr>
          <p:nvPr/>
        </p:nvSpPr>
        <p:spPr bwMode="auto">
          <a:xfrm>
            <a:off x="3775076" y="3657601"/>
            <a:ext cx="492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t>=</a:t>
            </a:r>
          </a:p>
        </p:txBody>
      </p:sp>
      <p:sp>
        <p:nvSpPr>
          <p:cNvPr id="13" name="TextBox 12"/>
          <p:cNvSpPr txBox="1">
            <a:spLocks noRot="1" noChangeAspect="1" noMove="1" noResize="1" noEditPoints="1" noAdjustHandles="1" noChangeArrowheads="1" noChangeShapeType="1" noTextEdit="1"/>
          </p:cNvSpPr>
          <p:nvPr/>
        </p:nvSpPr>
        <p:spPr>
          <a:xfrm>
            <a:off x="4186562" y="3448964"/>
            <a:ext cx="842639" cy="818237"/>
          </a:xfrm>
          <a:prstGeom prst="rect">
            <a:avLst/>
          </a:prstGeom>
          <a:blipFill>
            <a:blip r:embed="rId6"/>
            <a:stretch>
              <a:fillRect l="-725" r="-29710"/>
            </a:stretch>
          </a:blipFill>
        </p:spPr>
        <p:txBody>
          <a:bodyPr/>
          <a:lstStyle/>
          <a:p>
            <a:r>
              <a:rPr lang="en-US">
                <a:noFill/>
              </a:rPr>
              <a:t> </a:t>
            </a:r>
          </a:p>
        </p:txBody>
      </p:sp>
      <p:sp>
        <p:nvSpPr>
          <p:cNvPr id="15" name="TextBox 14"/>
          <p:cNvSpPr txBox="1">
            <a:spLocks noChangeArrowheads="1"/>
          </p:cNvSpPr>
          <p:nvPr/>
        </p:nvSpPr>
        <p:spPr bwMode="auto">
          <a:xfrm>
            <a:off x="5294314" y="3629026"/>
            <a:ext cx="492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t>=</a:t>
            </a:r>
          </a:p>
        </p:txBody>
      </p:sp>
      <p:sp>
        <p:nvSpPr>
          <p:cNvPr id="16" name="TextBox 15"/>
          <p:cNvSpPr txBox="1">
            <a:spLocks noRot="1" noChangeAspect="1" noMove="1" noResize="1" noEditPoints="1" noAdjustHandles="1" noChangeArrowheads="1" noChangeShapeType="1" noTextEdit="1"/>
          </p:cNvSpPr>
          <p:nvPr/>
        </p:nvSpPr>
        <p:spPr>
          <a:xfrm>
            <a:off x="5540036" y="3460570"/>
            <a:ext cx="842639" cy="806631"/>
          </a:xfrm>
          <a:prstGeom prst="rect">
            <a:avLst/>
          </a:prstGeom>
          <a:blipFill>
            <a:blip r:embed="rId7"/>
            <a:stretch>
              <a:fillRect/>
            </a:stretch>
          </a:blipFill>
        </p:spPr>
        <p:txBody>
          <a:bodyPr/>
          <a:lstStyle/>
          <a:p>
            <a:r>
              <a:rPr lang="en-US">
                <a:noFill/>
              </a:rPr>
              <a:t> </a:t>
            </a:r>
          </a:p>
        </p:txBody>
      </p:sp>
      <p:sp>
        <p:nvSpPr>
          <p:cNvPr id="8207" name="TextBox 16"/>
          <p:cNvSpPr txBox="1">
            <a:spLocks noChangeArrowheads="1"/>
          </p:cNvSpPr>
          <p:nvPr/>
        </p:nvSpPr>
        <p:spPr bwMode="auto">
          <a:xfrm>
            <a:off x="1828800" y="222251"/>
            <a:ext cx="30432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solidFill>
                  <a:srgbClr val="C00000"/>
                </a:solidFill>
                <a:latin typeface="Arial" panose="020B0604020202020204" pitchFamily="34" charset="0"/>
              </a:rPr>
              <a:t>Bài 17: Rút gọn</a:t>
            </a:r>
          </a:p>
        </p:txBody>
      </p:sp>
    </p:spTree>
    <p:extLst>
      <p:ext uri="{BB962C8B-B14F-4D97-AF65-F5344CB8AC3E}">
        <p14:creationId xmlns:p14="http://schemas.microsoft.com/office/powerpoint/2010/main" val="41902427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xit" presetSubtype="0" fill="hold" grpId="1" nodeType="clickEffect">
                                  <p:stCondLst>
                                    <p:cond delay="0"/>
                                  </p:stCondLst>
                                  <p:childTnLst>
                                    <p:animEffect transition="out" filter="fade">
                                      <p:cBhvr>
                                        <p:cTn id="13" dur="500"/>
                                        <p:tgtEl>
                                          <p:spTgt spid="5"/>
                                        </p:tgtEl>
                                      </p:cBhvr>
                                    </p:animEffect>
                                    <p:set>
                                      <p:cBhvr>
                                        <p:cTn id="14" dur="1" fill="hold">
                                          <p:stCondLst>
                                            <p:cond delay="499"/>
                                          </p:stCondLst>
                                        </p:cTn>
                                        <p:tgtEl>
                                          <p:spTgt spid="5"/>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6" presetClass="entr" presetSubtype="16"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circle(in)">
                                      <p:cBhvr>
                                        <p:cTn id="24" dur="2000"/>
                                        <p:tgtEl>
                                          <p:spTgt spid="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6" presetClass="entr" presetSubtype="16" fill="hold"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circle(in)">
                                      <p:cBhvr>
                                        <p:cTn id="34" dur="2000"/>
                                        <p:tgtEl>
                                          <p:spTgt spid="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6" presetClass="entr" presetSubtype="16" fill="hold"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circle(in)">
                                      <p:cBhvr>
                                        <p:cTn id="44" dur="2000"/>
                                        <p:tgtEl>
                                          <p:spTgt spid="1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500"/>
                                        <p:tgtEl>
                                          <p:spTgt spid="15"/>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6" presetClass="entr" presetSubtype="16" fill="hold"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circle(in)">
                                      <p:cBhvr>
                                        <p:cTn id="54"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8" grpId="0"/>
      <p:bldP spid="12" grpId="0"/>
      <p:bldP spid="15"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112</TotalTime>
  <Words>473</Words>
  <Application>Microsoft Office PowerPoint</Application>
  <PresentationFormat>Custom</PresentationFormat>
  <Paragraphs>144</Paragraphs>
  <Slides>13</Slides>
  <Notes>0</Notes>
  <HiddenSlides>0</HiddenSlides>
  <MMClips>5</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Facet</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Nguyễn Thanh Phong</dc:creator>
  <cp:lastModifiedBy>Admin</cp:lastModifiedBy>
  <cp:revision>20</cp:revision>
  <dcterms:created xsi:type="dcterms:W3CDTF">2020-04-14T07:36:43Z</dcterms:created>
  <dcterms:modified xsi:type="dcterms:W3CDTF">2020-04-18T09:01:49Z</dcterms:modified>
</cp:coreProperties>
</file>